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4"/>
  </p:notesMasterIdLst>
  <p:handoutMasterIdLst>
    <p:handoutMasterId r:id="rId25"/>
  </p:handoutMasterIdLst>
  <p:sldIdLst>
    <p:sldId id="421" r:id="rId5"/>
    <p:sldId id="422" r:id="rId6"/>
    <p:sldId id="383" r:id="rId7"/>
    <p:sldId id="381" r:id="rId8"/>
    <p:sldId id="426" r:id="rId9"/>
    <p:sldId id="427" r:id="rId10"/>
    <p:sldId id="428" r:id="rId11"/>
    <p:sldId id="429" r:id="rId12"/>
    <p:sldId id="432" r:id="rId13"/>
    <p:sldId id="431" r:id="rId14"/>
    <p:sldId id="435" r:id="rId15"/>
    <p:sldId id="436" r:id="rId16"/>
    <p:sldId id="433" r:id="rId17"/>
    <p:sldId id="437" r:id="rId18"/>
    <p:sldId id="439" r:id="rId19"/>
    <p:sldId id="438" r:id="rId20"/>
    <p:sldId id="424" r:id="rId21"/>
    <p:sldId id="425" r:id="rId22"/>
    <p:sldId id="342" r:id="rId23"/>
  </p:sldIdLst>
  <p:sldSz cx="13003213" cy="7315200"/>
  <p:notesSz cx="6858000" cy="9144000"/>
  <p:defaultTextStyle>
    <a:defPPr>
      <a:defRPr lang="en-US"/>
    </a:defPPr>
    <a:lvl1pPr marL="0" algn="l" defTabSz="975090" rtl="0" eaLnBrk="1" latinLnBrk="0" hangingPunct="1">
      <a:defRPr sz="1920" kern="1200">
        <a:solidFill>
          <a:schemeClr val="tx1"/>
        </a:solidFill>
        <a:latin typeface="+mn-lt"/>
        <a:ea typeface="+mn-ea"/>
        <a:cs typeface="+mn-cs"/>
      </a:defRPr>
    </a:lvl1pPr>
    <a:lvl2pPr marL="487544" algn="l" defTabSz="975090" rtl="0" eaLnBrk="1" latinLnBrk="0" hangingPunct="1">
      <a:defRPr sz="1920" kern="1200">
        <a:solidFill>
          <a:schemeClr val="tx1"/>
        </a:solidFill>
        <a:latin typeface="+mn-lt"/>
        <a:ea typeface="+mn-ea"/>
        <a:cs typeface="+mn-cs"/>
      </a:defRPr>
    </a:lvl2pPr>
    <a:lvl3pPr marL="975090" algn="l" defTabSz="975090" rtl="0" eaLnBrk="1" latinLnBrk="0" hangingPunct="1">
      <a:defRPr sz="1920" kern="1200">
        <a:solidFill>
          <a:schemeClr val="tx1"/>
        </a:solidFill>
        <a:latin typeface="+mn-lt"/>
        <a:ea typeface="+mn-ea"/>
        <a:cs typeface="+mn-cs"/>
      </a:defRPr>
    </a:lvl3pPr>
    <a:lvl4pPr marL="1462633" algn="l" defTabSz="975090" rtl="0" eaLnBrk="1" latinLnBrk="0" hangingPunct="1">
      <a:defRPr sz="1920" kern="1200">
        <a:solidFill>
          <a:schemeClr val="tx1"/>
        </a:solidFill>
        <a:latin typeface="+mn-lt"/>
        <a:ea typeface="+mn-ea"/>
        <a:cs typeface="+mn-cs"/>
      </a:defRPr>
    </a:lvl4pPr>
    <a:lvl5pPr marL="1950178" algn="l" defTabSz="975090" rtl="0" eaLnBrk="1" latinLnBrk="0" hangingPunct="1">
      <a:defRPr sz="1920" kern="1200">
        <a:solidFill>
          <a:schemeClr val="tx1"/>
        </a:solidFill>
        <a:latin typeface="+mn-lt"/>
        <a:ea typeface="+mn-ea"/>
        <a:cs typeface="+mn-cs"/>
      </a:defRPr>
    </a:lvl5pPr>
    <a:lvl6pPr marL="2437723" algn="l" defTabSz="975090" rtl="0" eaLnBrk="1" latinLnBrk="0" hangingPunct="1">
      <a:defRPr sz="1920" kern="1200">
        <a:solidFill>
          <a:schemeClr val="tx1"/>
        </a:solidFill>
        <a:latin typeface="+mn-lt"/>
        <a:ea typeface="+mn-ea"/>
        <a:cs typeface="+mn-cs"/>
      </a:defRPr>
    </a:lvl6pPr>
    <a:lvl7pPr marL="2925268" algn="l" defTabSz="975090" rtl="0" eaLnBrk="1" latinLnBrk="0" hangingPunct="1">
      <a:defRPr sz="1920" kern="1200">
        <a:solidFill>
          <a:schemeClr val="tx1"/>
        </a:solidFill>
        <a:latin typeface="+mn-lt"/>
        <a:ea typeface="+mn-ea"/>
        <a:cs typeface="+mn-cs"/>
      </a:defRPr>
    </a:lvl7pPr>
    <a:lvl8pPr marL="3412812" algn="l" defTabSz="975090" rtl="0" eaLnBrk="1" latinLnBrk="0" hangingPunct="1">
      <a:defRPr sz="1920" kern="1200">
        <a:solidFill>
          <a:schemeClr val="tx1"/>
        </a:solidFill>
        <a:latin typeface="+mn-lt"/>
        <a:ea typeface="+mn-ea"/>
        <a:cs typeface="+mn-cs"/>
      </a:defRPr>
    </a:lvl8pPr>
    <a:lvl9pPr marL="3900357" algn="l" defTabSz="975090" rtl="0" eaLnBrk="1" latinLnBrk="0" hangingPunct="1">
      <a:defRPr sz="192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DA790D4-94A3-480D-BBD0-04CB749DF023}">
          <p14:sldIdLst>
            <p14:sldId id="421"/>
            <p14:sldId id="422"/>
            <p14:sldId id="383"/>
            <p14:sldId id="381"/>
            <p14:sldId id="426"/>
            <p14:sldId id="427"/>
            <p14:sldId id="428"/>
            <p14:sldId id="429"/>
            <p14:sldId id="432"/>
            <p14:sldId id="431"/>
            <p14:sldId id="435"/>
            <p14:sldId id="436"/>
            <p14:sldId id="433"/>
            <p14:sldId id="437"/>
            <p14:sldId id="439"/>
            <p14:sldId id="438"/>
            <p14:sldId id="424"/>
            <p14:sldId id="425"/>
            <p14:sldId id="342"/>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lindu SUBASINGHE" initials="MS" lastIdx="3" clrIdx="0">
    <p:extLst>
      <p:ext uri="{19B8F6BF-5375-455C-9EA6-DF929625EA0E}">
        <p15:presenceInfo xmlns:p15="http://schemas.microsoft.com/office/powerpoint/2012/main" userId="S-1-5-21-3208199719-2002702367-2867066461-77911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7D8D6"/>
    <a:srgbClr val="BA1110"/>
    <a:srgbClr val="333333"/>
    <a:srgbClr val="767676"/>
    <a:srgbClr val="EDEDED"/>
    <a:srgbClr val="F3F3F3"/>
    <a:srgbClr val="730014"/>
    <a:srgbClr val="E31E22"/>
    <a:srgbClr val="DB0011"/>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DDF6447A-24EA-4742-A8FB-1DF080B5CEFA}">
  <a:tblStyle styleId="{DDF6447A-24EA-4742-A8FB-1DF080B5CEFA}" styleName="HSBC Table">
    <a:wholeTbl>
      <a:tcTxStyle>
        <a:fontRef idx="minor">
          <a:prstClr val="black"/>
        </a:fontRef>
        <a:schemeClr val="tx1"/>
      </a:tcTxStyle>
      <a:tcStyle>
        <a:tcBdr>
          <a:left>
            <a:ln>
              <a:noFill/>
            </a:ln>
          </a:left>
          <a:right>
            <a:ln>
              <a:noFill/>
            </a:ln>
          </a:right>
          <a:top>
            <a:ln>
              <a:noFill/>
            </a:ln>
          </a:top>
          <a:bottom>
            <a:ln w="3175" cmpd="sng">
              <a:solidFill>
                <a:schemeClr val="tx1"/>
              </a:solidFill>
            </a:ln>
          </a:bottom>
          <a:insideH>
            <a:ln w="3175" cmpd="sng">
              <a:solidFill>
                <a:schemeClr val="tx1"/>
              </a:solidFill>
            </a:ln>
          </a:insideH>
          <a:insideV>
            <a:ln>
              <a:noFill/>
            </a:ln>
          </a:insideV>
        </a:tcBdr>
        <a:fill>
          <a:noFill/>
        </a:fill>
      </a:tcStyle>
    </a:wholeTbl>
    <a:band2V>
      <a:tcStyle>
        <a:tcBdr/>
        <a:fill>
          <a:solidFill>
            <a:schemeClr val="dk1">
              <a:tint val="10000"/>
            </a:schemeClr>
          </a:solidFill>
        </a:fill>
      </a:tcStyle>
    </a:band2V>
    <a:firstCol>
      <a:tcTxStyle>
        <a:fontRef idx="minor">
          <a:prstClr val="black"/>
        </a:fontRef>
        <a:schemeClr val="tx2"/>
      </a:tcTxStyle>
      <a:tcStyle>
        <a:tcBdr/>
      </a:tcStyle>
    </a:firstCol>
    <a:firstRow>
      <a:tcTxStyle b="on">
        <a:fontRef idx="minor">
          <a:prstClr val="black"/>
        </a:fontRef>
      </a:tcTxStyle>
      <a:tcStyle>
        <a:tcBdr>
          <a:bottom>
            <a:ln w="12700" cmpd="sng">
              <a:solidFill>
                <a:srgbClr val="000000"/>
              </a:solidFill>
            </a:ln>
          </a:bottom>
        </a:tcBdr>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934" autoAdjust="0"/>
    <p:restoredTop sz="96259" autoAdjust="0"/>
  </p:normalViewPr>
  <p:slideViewPr>
    <p:cSldViewPr snapToGrid="0" showGuides="1">
      <p:cViewPr varScale="1">
        <p:scale>
          <a:sx n="144" d="100"/>
          <a:sy n="144" d="100"/>
        </p:scale>
        <p:origin x="3444" y="114"/>
      </p:cViewPr>
      <p:guideLst/>
    </p:cSldViewPr>
  </p:slideViewPr>
  <p:outlineViewPr>
    <p:cViewPr>
      <p:scale>
        <a:sx n="33" d="100"/>
        <a:sy n="33" d="100"/>
      </p:scale>
      <p:origin x="0" y="-39102"/>
    </p:cViewPr>
  </p:outlineViewPr>
  <p:notesTextViewPr>
    <p:cViewPr>
      <p:scale>
        <a:sx n="3" d="2"/>
        <a:sy n="3" d="2"/>
      </p:scale>
      <p:origin x="0" y="0"/>
    </p:cViewPr>
  </p:notesTextViewPr>
  <p:sorterViewPr>
    <p:cViewPr>
      <p:scale>
        <a:sx n="100" d="100"/>
        <a:sy n="100" d="100"/>
      </p:scale>
      <p:origin x="0" y="-11328"/>
    </p:cViewPr>
  </p:sorterViewPr>
  <p:notesViewPr>
    <p:cSldViewPr snapToGrid="0" showGuides="1">
      <p:cViewPr varScale="1">
        <p:scale>
          <a:sx n="68" d="100"/>
          <a:sy n="68" d="100"/>
        </p:scale>
        <p:origin x="3084"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834B34C-8CF8-460D-A72B-300EE37B166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D9CBB6C7-CF2B-4120-A528-909D48AD5B0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A92CE19-2DEE-4348-9EDE-B25364383777}" type="datetimeFigureOut">
              <a:rPr lang="en-GB" smtClean="0"/>
              <a:t>18/03/2026</a:t>
            </a:fld>
            <a:endParaRPr lang="en-GB"/>
          </a:p>
        </p:txBody>
      </p:sp>
      <p:sp>
        <p:nvSpPr>
          <p:cNvPr id="4" name="Footer Placeholder 3">
            <a:extLst>
              <a:ext uri="{FF2B5EF4-FFF2-40B4-BE49-F238E27FC236}">
                <a16:creationId xmlns:a16="http://schemas.microsoft.com/office/drawing/2014/main" id="{22206163-6AC0-482B-8CE1-A27F1B52ADB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0DDA6A04-7492-4066-B98D-5888AD38B5F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B4638C7-0204-4C49-80B3-BCFAEABD9FE6}" type="slidenum">
              <a:rPr lang="en-GB" smtClean="0"/>
              <a:t>‹#›</a:t>
            </a:fld>
            <a:endParaRPr lang="en-GB"/>
          </a:p>
        </p:txBody>
      </p:sp>
    </p:spTree>
    <p:extLst>
      <p:ext uri="{BB962C8B-B14F-4D97-AF65-F5344CB8AC3E}">
        <p14:creationId xmlns:p14="http://schemas.microsoft.com/office/powerpoint/2010/main" val="21538049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970090-ED98-4AE7-A62F-A1A902CCDADB}" type="datetimeFigureOut">
              <a:rPr lang="en-GB" smtClean="0"/>
              <a:t>18/03/2026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DFBB49-A62D-4379-9D4E-906C96DEC850}" type="slidenum">
              <a:rPr lang="en-GB" smtClean="0"/>
              <a:t>‹#›</a:t>
            </a:fld>
            <a:endParaRPr lang="en-GB"/>
          </a:p>
        </p:txBody>
      </p:sp>
    </p:spTree>
    <p:extLst>
      <p:ext uri="{BB962C8B-B14F-4D97-AF65-F5344CB8AC3E}">
        <p14:creationId xmlns:p14="http://schemas.microsoft.com/office/powerpoint/2010/main" val="595889354"/>
      </p:ext>
    </p:extLst>
  </p:cSld>
  <p:clrMap bg1="lt1" tx1="dk1" bg2="lt2" tx2="dk2" accent1="accent1" accent2="accent2" accent3="accent3" accent4="accent4" accent5="accent5" accent6="accent6" hlink="hlink" folHlink="folHlink"/>
  <p:notesStyle>
    <a:lvl1pPr marL="0" algn="l" defTabSz="975090" rtl="0" eaLnBrk="1" latinLnBrk="0" hangingPunct="1">
      <a:defRPr sz="1280" kern="1200">
        <a:solidFill>
          <a:schemeClr val="tx1"/>
        </a:solidFill>
        <a:latin typeface="+mn-lt"/>
        <a:ea typeface="+mn-ea"/>
        <a:cs typeface="+mn-cs"/>
      </a:defRPr>
    </a:lvl1pPr>
    <a:lvl2pPr marL="487544" algn="l" defTabSz="975090" rtl="0" eaLnBrk="1" latinLnBrk="0" hangingPunct="1">
      <a:defRPr sz="1280" kern="1200">
        <a:solidFill>
          <a:schemeClr val="tx1"/>
        </a:solidFill>
        <a:latin typeface="+mn-lt"/>
        <a:ea typeface="+mn-ea"/>
        <a:cs typeface="+mn-cs"/>
      </a:defRPr>
    </a:lvl2pPr>
    <a:lvl3pPr marL="975090" algn="l" defTabSz="975090" rtl="0" eaLnBrk="1" latinLnBrk="0" hangingPunct="1">
      <a:defRPr sz="1280" kern="1200">
        <a:solidFill>
          <a:schemeClr val="tx1"/>
        </a:solidFill>
        <a:latin typeface="+mn-lt"/>
        <a:ea typeface="+mn-ea"/>
        <a:cs typeface="+mn-cs"/>
      </a:defRPr>
    </a:lvl3pPr>
    <a:lvl4pPr marL="1462633" algn="l" defTabSz="975090" rtl="0" eaLnBrk="1" latinLnBrk="0" hangingPunct="1">
      <a:defRPr sz="1280" kern="1200">
        <a:solidFill>
          <a:schemeClr val="tx1"/>
        </a:solidFill>
        <a:latin typeface="+mn-lt"/>
        <a:ea typeface="+mn-ea"/>
        <a:cs typeface="+mn-cs"/>
      </a:defRPr>
    </a:lvl4pPr>
    <a:lvl5pPr marL="1950178" algn="l" defTabSz="975090" rtl="0" eaLnBrk="1" latinLnBrk="0" hangingPunct="1">
      <a:defRPr sz="1280" kern="1200">
        <a:solidFill>
          <a:schemeClr val="tx1"/>
        </a:solidFill>
        <a:latin typeface="+mn-lt"/>
        <a:ea typeface="+mn-ea"/>
        <a:cs typeface="+mn-cs"/>
      </a:defRPr>
    </a:lvl5pPr>
    <a:lvl6pPr marL="2437723" algn="l" defTabSz="975090" rtl="0" eaLnBrk="1" latinLnBrk="0" hangingPunct="1">
      <a:defRPr sz="1280" kern="1200">
        <a:solidFill>
          <a:schemeClr val="tx1"/>
        </a:solidFill>
        <a:latin typeface="+mn-lt"/>
        <a:ea typeface="+mn-ea"/>
        <a:cs typeface="+mn-cs"/>
      </a:defRPr>
    </a:lvl6pPr>
    <a:lvl7pPr marL="2925268" algn="l" defTabSz="975090" rtl="0" eaLnBrk="1" latinLnBrk="0" hangingPunct="1">
      <a:defRPr sz="1280" kern="1200">
        <a:solidFill>
          <a:schemeClr val="tx1"/>
        </a:solidFill>
        <a:latin typeface="+mn-lt"/>
        <a:ea typeface="+mn-ea"/>
        <a:cs typeface="+mn-cs"/>
      </a:defRPr>
    </a:lvl7pPr>
    <a:lvl8pPr marL="3412812" algn="l" defTabSz="975090" rtl="0" eaLnBrk="1" latinLnBrk="0" hangingPunct="1">
      <a:defRPr sz="1280" kern="1200">
        <a:solidFill>
          <a:schemeClr val="tx1"/>
        </a:solidFill>
        <a:latin typeface="+mn-lt"/>
        <a:ea typeface="+mn-ea"/>
        <a:cs typeface="+mn-cs"/>
      </a:defRPr>
    </a:lvl8pPr>
    <a:lvl9pPr marL="3900357" algn="l" defTabSz="975090" rtl="0" eaLnBrk="1" latinLnBrk="0" hangingPunct="1">
      <a:defRPr sz="128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2DFBB49-A62D-4379-9D4E-906C96DEC850}" type="slidenum">
              <a:rPr lang="en-GB" smtClean="0"/>
              <a:t>2</a:t>
            </a:fld>
            <a:endParaRPr lang="en-GB"/>
          </a:p>
        </p:txBody>
      </p:sp>
    </p:spTree>
    <p:extLst>
      <p:ext uri="{BB962C8B-B14F-4D97-AF65-F5344CB8AC3E}">
        <p14:creationId xmlns:p14="http://schemas.microsoft.com/office/powerpoint/2010/main" val="108547960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Iconic Big and Ligh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HSBC logo">
            <a:extLst>
              <a:ext uri="{FF2B5EF4-FFF2-40B4-BE49-F238E27FC236}">
                <a16:creationId xmlns:a16="http://schemas.microsoft.com/office/drawing/2014/main" id="{FD15CBCA-7861-DA41-B882-C837E8C60031}"/>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0" y="6109200"/>
            <a:ext cx="2254859" cy="1185889"/>
          </a:xfrm>
          <a:prstGeom prst="rect">
            <a:avLst/>
          </a:prstGeom>
        </p:spPr>
      </p:pic>
      <p:sp>
        <p:nvSpPr>
          <p:cNvPr id="8" name="Text Placeholder">
            <a:extLst>
              <a:ext uri="{FF2B5EF4-FFF2-40B4-BE49-F238E27FC236}">
                <a16:creationId xmlns:a16="http://schemas.microsoft.com/office/drawing/2014/main" id="{F1946267-D490-B744-972E-8EA403356D95}"/>
              </a:ext>
            </a:extLst>
          </p:cNvPr>
          <p:cNvSpPr>
            <a:spLocks noGrp="1"/>
          </p:cNvSpPr>
          <p:nvPr>
            <p:ph type="body" sz="quarter" idx="10" hasCustomPrompt="1"/>
          </p:nvPr>
        </p:nvSpPr>
        <p:spPr>
          <a:xfrm>
            <a:off x="415369" y="4886396"/>
            <a:ext cx="6088533" cy="667849"/>
          </a:xfrm>
        </p:spPr>
        <p:txBody>
          <a:bodyPr anchor="b"/>
          <a:lstStyle>
            <a:lvl1pPr marL="0" indent="0">
              <a:tabLst>
                <a:tab pos="1285875" algn="l"/>
              </a:tabLst>
              <a:defRPr sz="1600">
                <a:solidFill>
                  <a:srgbClr val="333333"/>
                </a:solidFill>
              </a:defRPr>
            </a:lvl1pPr>
          </a:lstStyle>
          <a:p>
            <a:pPr>
              <a:lnSpc>
                <a:spcPct val="80000"/>
              </a:lnSpc>
            </a:pPr>
            <a:r>
              <a:rPr lang="en-US" dirty="0"/>
              <a:t>Prepared by:	XXXXXXXXXXX</a:t>
            </a:r>
          </a:p>
          <a:p>
            <a:pPr>
              <a:lnSpc>
                <a:spcPct val="80000"/>
              </a:lnSpc>
            </a:pPr>
            <a:r>
              <a:rPr lang="en-US" dirty="0"/>
              <a:t>Date:	XX Month XX22</a:t>
            </a:r>
          </a:p>
        </p:txBody>
      </p:sp>
      <p:sp>
        <p:nvSpPr>
          <p:cNvPr id="27" name="Presentation subtitle">
            <a:extLst>
              <a:ext uri="{FF2B5EF4-FFF2-40B4-BE49-F238E27FC236}">
                <a16:creationId xmlns:a16="http://schemas.microsoft.com/office/drawing/2014/main" id="{4D96B219-CE6A-4E79-B746-AB9D9B8F9BAA}"/>
              </a:ext>
            </a:extLst>
          </p:cNvPr>
          <p:cNvSpPr>
            <a:spLocks noGrp="1"/>
          </p:cNvSpPr>
          <p:nvPr>
            <p:ph type="subTitle" idx="1" hasCustomPrompt="1"/>
          </p:nvPr>
        </p:nvSpPr>
        <p:spPr>
          <a:xfrm>
            <a:off x="419418" y="4159100"/>
            <a:ext cx="3882152" cy="667849"/>
          </a:xfrm>
        </p:spPr>
        <p:txBody>
          <a:bodyPr anchor="b">
            <a:normAutofit/>
          </a:bodyPr>
          <a:lstStyle>
            <a:lvl1pPr marL="0" indent="0" algn="l">
              <a:buNone/>
              <a:defRPr sz="1600" b="1">
                <a:latin typeface="Univers Next for HSBC Regular" panose="020B0503030202020203" pitchFamily="34" charset="0"/>
              </a:defRPr>
            </a:lvl1pPr>
            <a:lvl2pPr marL="487604" indent="0" algn="ctr">
              <a:buNone/>
              <a:defRPr sz="2133"/>
            </a:lvl2pPr>
            <a:lvl3pPr marL="975208" indent="0" algn="ctr">
              <a:buNone/>
              <a:defRPr sz="1920"/>
            </a:lvl3pPr>
            <a:lvl4pPr marL="1462811" indent="0" algn="ctr">
              <a:buNone/>
              <a:defRPr sz="1706"/>
            </a:lvl4pPr>
            <a:lvl5pPr marL="1950415" indent="0" algn="ctr">
              <a:buNone/>
              <a:defRPr sz="1706"/>
            </a:lvl5pPr>
            <a:lvl6pPr marL="2438019" indent="0" algn="ctr">
              <a:buNone/>
              <a:defRPr sz="1706"/>
            </a:lvl6pPr>
            <a:lvl7pPr marL="2925623" indent="0" algn="ctr">
              <a:buNone/>
              <a:defRPr sz="1706"/>
            </a:lvl7pPr>
            <a:lvl8pPr marL="3413227" indent="0" algn="ctr">
              <a:buNone/>
              <a:defRPr sz="1706"/>
            </a:lvl8pPr>
            <a:lvl9pPr marL="3900830" indent="0" algn="ctr">
              <a:buNone/>
              <a:defRPr sz="1706"/>
            </a:lvl9pPr>
          </a:lstStyle>
          <a:p>
            <a:r>
              <a:rPr lang="en-US" dirty="0"/>
              <a:t>Click to edit subtitle</a:t>
            </a:r>
            <a:endParaRPr lang="en-GB" dirty="0"/>
          </a:p>
        </p:txBody>
      </p:sp>
      <p:sp>
        <p:nvSpPr>
          <p:cNvPr id="2" name="Presentation title"/>
          <p:cNvSpPr>
            <a:spLocks noGrp="1"/>
          </p:cNvSpPr>
          <p:nvPr>
            <p:ph type="ctrTitle"/>
          </p:nvPr>
        </p:nvSpPr>
        <p:spPr>
          <a:xfrm>
            <a:off x="340063" y="415925"/>
            <a:ext cx="8022385" cy="2423528"/>
          </a:xfrm>
        </p:spPr>
        <p:txBody>
          <a:bodyPr anchor="t" anchorCtr="0"/>
          <a:lstStyle>
            <a:lvl1pPr algn="l">
              <a:lnSpc>
                <a:spcPct val="80000"/>
              </a:lnSpc>
              <a:defRPr sz="7200" b="0" i="0" spc="-80" baseline="0">
                <a:solidFill>
                  <a:srgbClr val="333333"/>
                </a:solidFill>
                <a:latin typeface="Univers Next for HSBC Light" panose="020B0403030202020203" pitchFamily="34" charset="0"/>
              </a:defRPr>
            </a:lvl1pPr>
          </a:lstStyle>
          <a:p>
            <a:r>
              <a:rPr lang="en-GB" dirty="0"/>
              <a:t>Click to edit Master title style</a:t>
            </a:r>
          </a:p>
        </p:txBody>
      </p:sp>
    </p:spTree>
    <p:extLst>
      <p:ext uri="{BB962C8B-B14F-4D97-AF65-F5344CB8AC3E}">
        <p14:creationId xmlns:p14="http://schemas.microsoft.com/office/powerpoint/2010/main" val="2167153670"/>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Section Small and Bold 2">
    <p:bg>
      <p:bgPr>
        <a:solidFill>
          <a:srgbClr val="FFFFFF"/>
        </a:solidFill>
        <a:effectLst/>
      </p:bgPr>
    </p:bg>
    <p:spTree>
      <p:nvGrpSpPr>
        <p:cNvPr id="1" name=""/>
        <p:cNvGrpSpPr/>
        <p:nvPr/>
      </p:nvGrpSpPr>
      <p:grpSpPr>
        <a:xfrm>
          <a:off x="0" y="0"/>
          <a:ext cx="0" cy="0"/>
          <a:chOff x="0" y="0"/>
          <a:chExt cx="0" cy="0"/>
        </a:xfrm>
      </p:grpSpPr>
      <p:pic>
        <p:nvPicPr>
          <p:cNvPr id="6" name="HSBC logo">
            <a:extLst>
              <a:ext uri="{FF2B5EF4-FFF2-40B4-BE49-F238E27FC236}">
                <a16:creationId xmlns:a16="http://schemas.microsoft.com/office/drawing/2014/main" id="{FE993BAF-6580-0B41-86D4-8C8DAFC01FC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6109769"/>
            <a:ext cx="2254859" cy="1185889"/>
          </a:xfrm>
          <a:prstGeom prst="rect">
            <a:avLst/>
          </a:prstGeom>
        </p:spPr>
      </p:pic>
      <p:sp>
        <p:nvSpPr>
          <p:cNvPr id="20" name="Graphic">
            <a:extLst>
              <a:ext uri="{FF2B5EF4-FFF2-40B4-BE49-F238E27FC236}">
                <a16:creationId xmlns:a16="http://schemas.microsoft.com/office/drawing/2014/main" id="{38874D62-85FF-47FC-AB23-69725BE792D9}"/>
              </a:ext>
            </a:extLst>
          </p:cNvPr>
          <p:cNvSpPr/>
          <p:nvPr userDrawn="1"/>
        </p:nvSpPr>
        <p:spPr>
          <a:xfrm flipH="1">
            <a:off x="5305061" y="1"/>
            <a:ext cx="7719924" cy="6142949"/>
          </a:xfrm>
          <a:custGeom>
            <a:avLst/>
            <a:gdLst>
              <a:gd name="connsiteX0" fmla="*/ 0 w 7698153"/>
              <a:gd name="connsiteY0" fmla="*/ 0 h 6328006"/>
              <a:gd name="connsiteX1" fmla="*/ 4538707 w 7698153"/>
              <a:gd name="connsiteY1" fmla="*/ 0 h 6328006"/>
              <a:gd name="connsiteX2" fmla="*/ 7698153 w 7698153"/>
              <a:gd name="connsiteY2" fmla="*/ 3167700 h 6328006"/>
              <a:gd name="connsiteX3" fmla="*/ 4538707 w 7698153"/>
              <a:gd name="connsiteY3" fmla="*/ 6328006 h 6328006"/>
              <a:gd name="connsiteX4" fmla="*/ 0 w 7698153"/>
              <a:gd name="connsiteY4" fmla="*/ 6328006 h 6328006"/>
              <a:gd name="connsiteX0" fmla="*/ 0 w 7698153"/>
              <a:gd name="connsiteY0" fmla="*/ 0 h 6328006"/>
              <a:gd name="connsiteX1" fmla="*/ 4712878 w 7698153"/>
              <a:gd name="connsiteY1" fmla="*/ 185057 h 6328006"/>
              <a:gd name="connsiteX2" fmla="*/ 7698153 w 7698153"/>
              <a:gd name="connsiteY2" fmla="*/ 3167700 h 6328006"/>
              <a:gd name="connsiteX3" fmla="*/ 4538707 w 7698153"/>
              <a:gd name="connsiteY3" fmla="*/ 6328006 h 6328006"/>
              <a:gd name="connsiteX4" fmla="*/ 0 w 7698153"/>
              <a:gd name="connsiteY4" fmla="*/ 6328006 h 6328006"/>
              <a:gd name="connsiteX5" fmla="*/ 0 w 7698153"/>
              <a:gd name="connsiteY5" fmla="*/ 0 h 6328006"/>
              <a:gd name="connsiteX0" fmla="*/ 32657 w 7698153"/>
              <a:gd name="connsiteY0" fmla="*/ 32658 h 6142949"/>
              <a:gd name="connsiteX1" fmla="*/ 4712878 w 7698153"/>
              <a:gd name="connsiteY1" fmla="*/ 0 h 6142949"/>
              <a:gd name="connsiteX2" fmla="*/ 7698153 w 7698153"/>
              <a:gd name="connsiteY2" fmla="*/ 2982643 h 6142949"/>
              <a:gd name="connsiteX3" fmla="*/ 4538707 w 7698153"/>
              <a:gd name="connsiteY3" fmla="*/ 6142949 h 6142949"/>
              <a:gd name="connsiteX4" fmla="*/ 0 w 7698153"/>
              <a:gd name="connsiteY4" fmla="*/ 6142949 h 6142949"/>
              <a:gd name="connsiteX5" fmla="*/ 32657 w 7698153"/>
              <a:gd name="connsiteY5" fmla="*/ 32658 h 6142949"/>
              <a:gd name="connsiteX0" fmla="*/ 0 w 7719924"/>
              <a:gd name="connsiteY0" fmla="*/ 1 h 6142949"/>
              <a:gd name="connsiteX1" fmla="*/ 4734649 w 7719924"/>
              <a:gd name="connsiteY1" fmla="*/ 0 h 6142949"/>
              <a:gd name="connsiteX2" fmla="*/ 7719924 w 7719924"/>
              <a:gd name="connsiteY2" fmla="*/ 2982643 h 6142949"/>
              <a:gd name="connsiteX3" fmla="*/ 4560478 w 7719924"/>
              <a:gd name="connsiteY3" fmla="*/ 6142949 h 6142949"/>
              <a:gd name="connsiteX4" fmla="*/ 21771 w 7719924"/>
              <a:gd name="connsiteY4" fmla="*/ 6142949 h 6142949"/>
              <a:gd name="connsiteX5" fmla="*/ 0 w 7719924"/>
              <a:gd name="connsiteY5" fmla="*/ 1 h 61429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719924" h="6142949">
                <a:moveTo>
                  <a:pt x="0" y="1"/>
                </a:moveTo>
                <a:lnTo>
                  <a:pt x="4734649" y="0"/>
                </a:lnTo>
                <a:lnTo>
                  <a:pt x="7719924" y="2982643"/>
                </a:lnTo>
                <a:lnTo>
                  <a:pt x="4560478" y="6142949"/>
                </a:lnTo>
                <a:lnTo>
                  <a:pt x="21771" y="6142949"/>
                </a:lnTo>
                <a:lnTo>
                  <a:pt x="0" y="1"/>
                </a:lnTo>
                <a:close/>
              </a:path>
            </a:pathLst>
          </a:custGeom>
          <a:solidFill>
            <a:srgbClr val="DB0011"/>
          </a:solidFill>
        </p:spPr>
        <p:txBody>
          <a:bodyPr wrap="square" lIns="0" tIns="0" rIns="0" bIns="0" rtlCol="0">
            <a:noAutofit/>
          </a:bodyPr>
          <a:lstStyle/>
          <a:p>
            <a:endParaRPr sz="1350" dirty="0"/>
          </a:p>
        </p:txBody>
      </p:sp>
      <p:sp>
        <p:nvSpPr>
          <p:cNvPr id="19" name="Section Detail">
            <a:extLst>
              <a:ext uri="{FF2B5EF4-FFF2-40B4-BE49-F238E27FC236}">
                <a16:creationId xmlns:a16="http://schemas.microsoft.com/office/drawing/2014/main" id="{7417D45C-A5EF-4918-87BF-C9F9A811CD76}"/>
              </a:ext>
            </a:extLst>
          </p:cNvPr>
          <p:cNvSpPr>
            <a:spLocks noGrp="1"/>
          </p:cNvSpPr>
          <p:nvPr>
            <p:ph type="body" sz="quarter" idx="10" hasCustomPrompt="1"/>
          </p:nvPr>
        </p:nvSpPr>
        <p:spPr>
          <a:xfrm>
            <a:off x="417513" y="3135787"/>
            <a:ext cx="4611687" cy="1023531"/>
          </a:xfrm>
        </p:spPr>
        <p:txBody>
          <a:bodyPr anchor="t" anchorCtr="0"/>
          <a:lstStyle>
            <a:lvl1pPr marL="0" indent="0">
              <a:buNone/>
              <a:defRPr sz="1600"/>
            </a:lvl1pPr>
          </a:lstStyle>
          <a:p>
            <a:pPr lvl="0"/>
            <a:r>
              <a:rPr lang="en-GB" dirty="0"/>
              <a:t>Click to add section detail</a:t>
            </a:r>
          </a:p>
        </p:txBody>
      </p:sp>
      <p:sp>
        <p:nvSpPr>
          <p:cNvPr id="18" name="Section Title">
            <a:extLst>
              <a:ext uri="{FF2B5EF4-FFF2-40B4-BE49-F238E27FC236}">
                <a16:creationId xmlns:a16="http://schemas.microsoft.com/office/drawing/2014/main" id="{64337276-AFB5-4CF9-80EE-3B76F723BE4E}"/>
              </a:ext>
            </a:extLst>
          </p:cNvPr>
          <p:cNvSpPr>
            <a:spLocks noGrp="1"/>
          </p:cNvSpPr>
          <p:nvPr>
            <p:ph type="subTitle" idx="1" hasCustomPrompt="1"/>
          </p:nvPr>
        </p:nvSpPr>
        <p:spPr>
          <a:xfrm>
            <a:off x="421563" y="417513"/>
            <a:ext cx="5788320" cy="2272887"/>
          </a:xfrm>
        </p:spPr>
        <p:txBody>
          <a:bodyPr anchor="b" anchorCtr="0">
            <a:noAutofit/>
          </a:bodyPr>
          <a:lstStyle>
            <a:lvl1pPr marL="0" indent="0" algn="l">
              <a:lnSpc>
                <a:spcPct val="80000"/>
              </a:lnSpc>
              <a:buNone/>
              <a:defRPr sz="7200" b="0" spc="-80" baseline="0">
                <a:latin typeface="+mn-lt"/>
              </a:defRPr>
            </a:lvl1pPr>
            <a:lvl2pPr marL="487604" indent="0" algn="ctr">
              <a:buNone/>
              <a:defRPr sz="2133"/>
            </a:lvl2pPr>
            <a:lvl3pPr marL="975208" indent="0" algn="ctr">
              <a:buNone/>
              <a:defRPr sz="1920"/>
            </a:lvl3pPr>
            <a:lvl4pPr marL="1462811" indent="0" algn="ctr">
              <a:buNone/>
              <a:defRPr sz="1706"/>
            </a:lvl4pPr>
            <a:lvl5pPr marL="1950415" indent="0" algn="ctr">
              <a:buNone/>
              <a:defRPr sz="1706"/>
            </a:lvl5pPr>
            <a:lvl6pPr marL="2438019" indent="0" algn="ctr">
              <a:buNone/>
              <a:defRPr sz="1706"/>
            </a:lvl6pPr>
            <a:lvl7pPr marL="2925623" indent="0" algn="ctr">
              <a:buNone/>
              <a:defRPr sz="1706"/>
            </a:lvl7pPr>
            <a:lvl8pPr marL="3413227" indent="0" algn="ctr">
              <a:buNone/>
              <a:defRPr sz="1706"/>
            </a:lvl8pPr>
            <a:lvl9pPr marL="3900830" indent="0" algn="ctr">
              <a:buNone/>
              <a:defRPr sz="1706"/>
            </a:lvl9pPr>
          </a:lstStyle>
          <a:p>
            <a:r>
              <a:rPr lang="en-US" dirty="0"/>
              <a:t>Click to add section title</a:t>
            </a:r>
            <a:endParaRPr lang="en-GB" dirty="0"/>
          </a:p>
        </p:txBody>
      </p:sp>
    </p:spTree>
    <p:extLst>
      <p:ext uri="{BB962C8B-B14F-4D97-AF65-F5344CB8AC3E}">
        <p14:creationId xmlns:p14="http://schemas.microsoft.com/office/powerpoint/2010/main" val="6578201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Section Small and Bold 1">
    <p:bg>
      <p:bgPr>
        <a:solidFill>
          <a:srgbClr val="FFFFFF"/>
        </a:solidFill>
        <a:effectLst/>
      </p:bgPr>
    </p:bg>
    <p:spTree>
      <p:nvGrpSpPr>
        <p:cNvPr id="1" name=""/>
        <p:cNvGrpSpPr/>
        <p:nvPr/>
      </p:nvGrpSpPr>
      <p:grpSpPr>
        <a:xfrm>
          <a:off x="0" y="0"/>
          <a:ext cx="0" cy="0"/>
          <a:chOff x="0" y="0"/>
          <a:chExt cx="0" cy="0"/>
        </a:xfrm>
      </p:grpSpPr>
      <p:pic>
        <p:nvPicPr>
          <p:cNvPr id="6" name="HSBC logo">
            <a:extLst>
              <a:ext uri="{FF2B5EF4-FFF2-40B4-BE49-F238E27FC236}">
                <a16:creationId xmlns:a16="http://schemas.microsoft.com/office/drawing/2014/main" id="{F10C29C2-585E-2C44-A427-37DA399FEB6F}"/>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6109769"/>
            <a:ext cx="2254859" cy="1185889"/>
          </a:xfrm>
          <a:prstGeom prst="rect">
            <a:avLst/>
          </a:prstGeom>
        </p:spPr>
      </p:pic>
      <p:sp>
        <p:nvSpPr>
          <p:cNvPr id="20" name="Graphic">
            <a:extLst>
              <a:ext uri="{FF2B5EF4-FFF2-40B4-BE49-F238E27FC236}">
                <a16:creationId xmlns:a16="http://schemas.microsoft.com/office/drawing/2014/main" id="{38874D62-85FF-47FC-AB23-69725BE792D9}"/>
              </a:ext>
            </a:extLst>
          </p:cNvPr>
          <p:cNvSpPr/>
          <p:nvPr userDrawn="1"/>
        </p:nvSpPr>
        <p:spPr>
          <a:xfrm flipH="1">
            <a:off x="5305061" y="576175"/>
            <a:ext cx="7698152" cy="6328006"/>
          </a:xfrm>
          <a:custGeom>
            <a:avLst/>
            <a:gdLst>
              <a:gd name="connsiteX0" fmla="*/ 0 w 7698153"/>
              <a:gd name="connsiteY0" fmla="*/ 0 h 6328006"/>
              <a:gd name="connsiteX1" fmla="*/ 4538707 w 7698153"/>
              <a:gd name="connsiteY1" fmla="*/ 0 h 6328006"/>
              <a:gd name="connsiteX2" fmla="*/ 7698153 w 7698153"/>
              <a:gd name="connsiteY2" fmla="*/ 3167700 h 6328006"/>
              <a:gd name="connsiteX3" fmla="*/ 4538707 w 7698153"/>
              <a:gd name="connsiteY3" fmla="*/ 6328006 h 6328006"/>
              <a:gd name="connsiteX4" fmla="*/ 0 w 7698153"/>
              <a:gd name="connsiteY4" fmla="*/ 6328006 h 63280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98153" h="6328006">
                <a:moveTo>
                  <a:pt x="0" y="0"/>
                </a:moveTo>
                <a:lnTo>
                  <a:pt x="4538707" y="0"/>
                </a:lnTo>
                <a:lnTo>
                  <a:pt x="7698153" y="3167700"/>
                </a:lnTo>
                <a:lnTo>
                  <a:pt x="4538707" y="6328006"/>
                </a:lnTo>
                <a:lnTo>
                  <a:pt x="0" y="6328006"/>
                </a:lnTo>
                <a:close/>
              </a:path>
            </a:pathLst>
          </a:custGeom>
          <a:solidFill>
            <a:srgbClr val="DB0011"/>
          </a:solidFill>
        </p:spPr>
        <p:txBody>
          <a:bodyPr wrap="square" lIns="0" tIns="0" rIns="0" bIns="0" rtlCol="0">
            <a:noAutofit/>
          </a:bodyPr>
          <a:lstStyle/>
          <a:p>
            <a:endParaRPr sz="1350" dirty="0"/>
          </a:p>
        </p:txBody>
      </p:sp>
      <p:sp>
        <p:nvSpPr>
          <p:cNvPr id="17" name="Section Detail">
            <a:extLst>
              <a:ext uri="{FF2B5EF4-FFF2-40B4-BE49-F238E27FC236}">
                <a16:creationId xmlns:a16="http://schemas.microsoft.com/office/drawing/2014/main" id="{86DC8D48-705C-4641-A38A-2697B016BF1F}"/>
              </a:ext>
            </a:extLst>
          </p:cNvPr>
          <p:cNvSpPr>
            <a:spLocks noGrp="1"/>
          </p:cNvSpPr>
          <p:nvPr>
            <p:ph type="body" sz="quarter" idx="10" hasCustomPrompt="1"/>
          </p:nvPr>
        </p:nvSpPr>
        <p:spPr>
          <a:xfrm>
            <a:off x="417514" y="3740783"/>
            <a:ext cx="4391553" cy="2044558"/>
          </a:xfrm>
        </p:spPr>
        <p:txBody>
          <a:bodyPr anchor="t" anchorCtr="0"/>
          <a:lstStyle>
            <a:lvl1pPr marL="0" indent="0">
              <a:buNone/>
              <a:defRPr sz="1600"/>
            </a:lvl1pPr>
          </a:lstStyle>
          <a:p>
            <a:pPr lvl="0"/>
            <a:r>
              <a:rPr lang="en-GB" dirty="0"/>
              <a:t>Click to add section detail</a:t>
            </a:r>
          </a:p>
        </p:txBody>
      </p:sp>
      <p:sp>
        <p:nvSpPr>
          <p:cNvPr id="16" name="Section Title">
            <a:extLst>
              <a:ext uri="{FF2B5EF4-FFF2-40B4-BE49-F238E27FC236}">
                <a16:creationId xmlns:a16="http://schemas.microsoft.com/office/drawing/2014/main" id="{93062727-8D88-446D-B346-C30BA3B0721E}"/>
              </a:ext>
            </a:extLst>
          </p:cNvPr>
          <p:cNvSpPr>
            <a:spLocks noGrp="1"/>
          </p:cNvSpPr>
          <p:nvPr>
            <p:ph type="subTitle" idx="1" hasCustomPrompt="1"/>
          </p:nvPr>
        </p:nvSpPr>
        <p:spPr>
          <a:xfrm>
            <a:off x="417514" y="2395324"/>
            <a:ext cx="4391553" cy="976016"/>
          </a:xfrm>
        </p:spPr>
        <p:txBody>
          <a:bodyPr anchor="b" anchorCtr="0">
            <a:noAutofit/>
          </a:bodyPr>
          <a:lstStyle>
            <a:lvl1pPr marL="0" indent="0" algn="l">
              <a:lnSpc>
                <a:spcPts val="3900"/>
              </a:lnSpc>
              <a:buNone/>
              <a:defRPr sz="3600" b="0" spc="-20" baseline="0">
                <a:latin typeface="Univers Next for HSBC Bold" panose="020B0603030202020203" pitchFamily="34" charset="0"/>
              </a:defRPr>
            </a:lvl1pPr>
            <a:lvl2pPr marL="487604" indent="0" algn="ctr">
              <a:buNone/>
              <a:defRPr sz="2133"/>
            </a:lvl2pPr>
            <a:lvl3pPr marL="975208" indent="0" algn="ctr">
              <a:buNone/>
              <a:defRPr sz="1920"/>
            </a:lvl3pPr>
            <a:lvl4pPr marL="1462811" indent="0" algn="ctr">
              <a:buNone/>
              <a:defRPr sz="1706"/>
            </a:lvl4pPr>
            <a:lvl5pPr marL="1950415" indent="0" algn="ctr">
              <a:buNone/>
              <a:defRPr sz="1706"/>
            </a:lvl5pPr>
            <a:lvl6pPr marL="2438019" indent="0" algn="ctr">
              <a:buNone/>
              <a:defRPr sz="1706"/>
            </a:lvl6pPr>
            <a:lvl7pPr marL="2925623" indent="0" algn="ctr">
              <a:buNone/>
              <a:defRPr sz="1706"/>
            </a:lvl7pPr>
            <a:lvl8pPr marL="3413227" indent="0" algn="ctr">
              <a:buNone/>
              <a:defRPr sz="1706"/>
            </a:lvl8pPr>
            <a:lvl9pPr marL="3900830" indent="0" algn="ctr">
              <a:buNone/>
              <a:defRPr sz="1706"/>
            </a:lvl9pPr>
          </a:lstStyle>
          <a:p>
            <a:r>
              <a:rPr lang="en-US" dirty="0"/>
              <a:t>Click to add section title</a:t>
            </a:r>
            <a:endParaRPr lang="en-GB" dirty="0"/>
          </a:p>
        </p:txBody>
      </p:sp>
    </p:spTree>
    <p:extLst>
      <p:ext uri="{BB962C8B-B14F-4D97-AF65-F5344CB8AC3E}">
        <p14:creationId xmlns:p14="http://schemas.microsoft.com/office/powerpoint/2010/main" val="21940770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Section Small and Bold 3">
    <p:bg>
      <p:bgPr>
        <a:solidFill>
          <a:srgbClr val="FFFFFF"/>
        </a:solidFill>
        <a:effectLst/>
      </p:bgPr>
    </p:bg>
    <p:spTree>
      <p:nvGrpSpPr>
        <p:cNvPr id="1" name=""/>
        <p:cNvGrpSpPr/>
        <p:nvPr/>
      </p:nvGrpSpPr>
      <p:grpSpPr>
        <a:xfrm>
          <a:off x="0" y="0"/>
          <a:ext cx="0" cy="0"/>
          <a:chOff x="0" y="0"/>
          <a:chExt cx="0" cy="0"/>
        </a:xfrm>
      </p:grpSpPr>
      <p:pic>
        <p:nvPicPr>
          <p:cNvPr id="6" name="HSBC logo">
            <a:extLst>
              <a:ext uri="{FF2B5EF4-FFF2-40B4-BE49-F238E27FC236}">
                <a16:creationId xmlns:a16="http://schemas.microsoft.com/office/drawing/2014/main" id="{F43740AC-A064-AC4B-BC56-3B39D3540C7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6109769"/>
            <a:ext cx="2254859" cy="1185889"/>
          </a:xfrm>
          <a:prstGeom prst="rect">
            <a:avLst/>
          </a:prstGeom>
        </p:spPr>
      </p:pic>
      <p:sp>
        <p:nvSpPr>
          <p:cNvPr id="20" name="Graphic">
            <a:extLst>
              <a:ext uri="{FF2B5EF4-FFF2-40B4-BE49-F238E27FC236}">
                <a16:creationId xmlns:a16="http://schemas.microsoft.com/office/drawing/2014/main" id="{38874D62-85FF-47FC-AB23-69725BE792D9}"/>
              </a:ext>
            </a:extLst>
          </p:cNvPr>
          <p:cNvSpPr/>
          <p:nvPr userDrawn="1"/>
        </p:nvSpPr>
        <p:spPr>
          <a:xfrm flipH="1">
            <a:off x="5305061" y="1"/>
            <a:ext cx="7698152" cy="6328006"/>
          </a:xfrm>
          <a:custGeom>
            <a:avLst/>
            <a:gdLst>
              <a:gd name="connsiteX0" fmla="*/ 0 w 7698153"/>
              <a:gd name="connsiteY0" fmla="*/ 0 h 6328006"/>
              <a:gd name="connsiteX1" fmla="*/ 4538707 w 7698153"/>
              <a:gd name="connsiteY1" fmla="*/ 0 h 6328006"/>
              <a:gd name="connsiteX2" fmla="*/ 7698153 w 7698153"/>
              <a:gd name="connsiteY2" fmla="*/ 3167700 h 6328006"/>
              <a:gd name="connsiteX3" fmla="*/ 4538707 w 7698153"/>
              <a:gd name="connsiteY3" fmla="*/ 6328006 h 6328006"/>
              <a:gd name="connsiteX4" fmla="*/ 0 w 7698153"/>
              <a:gd name="connsiteY4" fmla="*/ 6328006 h 63280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98153" h="6328006">
                <a:moveTo>
                  <a:pt x="0" y="0"/>
                </a:moveTo>
                <a:lnTo>
                  <a:pt x="4538707" y="0"/>
                </a:lnTo>
                <a:lnTo>
                  <a:pt x="7698153" y="3167700"/>
                </a:lnTo>
                <a:lnTo>
                  <a:pt x="4538707" y="6328006"/>
                </a:lnTo>
                <a:lnTo>
                  <a:pt x="0" y="6328006"/>
                </a:lnTo>
                <a:close/>
              </a:path>
            </a:pathLst>
          </a:custGeom>
          <a:solidFill>
            <a:srgbClr val="DB0011"/>
          </a:solidFill>
        </p:spPr>
        <p:txBody>
          <a:bodyPr wrap="square" lIns="0" tIns="0" rIns="0" bIns="0" rtlCol="0">
            <a:noAutofit/>
          </a:bodyPr>
          <a:lstStyle/>
          <a:p>
            <a:endParaRPr sz="1350" dirty="0"/>
          </a:p>
        </p:txBody>
      </p:sp>
      <p:sp>
        <p:nvSpPr>
          <p:cNvPr id="19" name="Section Detail">
            <a:extLst>
              <a:ext uri="{FF2B5EF4-FFF2-40B4-BE49-F238E27FC236}">
                <a16:creationId xmlns:a16="http://schemas.microsoft.com/office/drawing/2014/main" id="{7417D45C-A5EF-4918-87BF-C9F9A811CD76}"/>
              </a:ext>
            </a:extLst>
          </p:cNvPr>
          <p:cNvSpPr>
            <a:spLocks noGrp="1"/>
          </p:cNvSpPr>
          <p:nvPr>
            <p:ph type="body" sz="quarter" idx="10" hasCustomPrompt="1"/>
          </p:nvPr>
        </p:nvSpPr>
        <p:spPr>
          <a:xfrm>
            <a:off x="417514" y="3164608"/>
            <a:ext cx="4211396" cy="2044558"/>
          </a:xfrm>
        </p:spPr>
        <p:txBody>
          <a:bodyPr anchor="t" anchorCtr="0"/>
          <a:lstStyle>
            <a:lvl1pPr marL="0" indent="0">
              <a:buNone/>
              <a:defRPr sz="1600"/>
            </a:lvl1pPr>
          </a:lstStyle>
          <a:p>
            <a:pPr lvl="0"/>
            <a:r>
              <a:rPr lang="en-GB" dirty="0"/>
              <a:t>Click to add section detail</a:t>
            </a:r>
          </a:p>
        </p:txBody>
      </p:sp>
      <p:sp>
        <p:nvSpPr>
          <p:cNvPr id="18" name="Section Title">
            <a:extLst>
              <a:ext uri="{FF2B5EF4-FFF2-40B4-BE49-F238E27FC236}">
                <a16:creationId xmlns:a16="http://schemas.microsoft.com/office/drawing/2014/main" id="{64337276-AFB5-4CF9-80EE-3B76F723BE4E}"/>
              </a:ext>
            </a:extLst>
          </p:cNvPr>
          <p:cNvSpPr>
            <a:spLocks noGrp="1"/>
          </p:cNvSpPr>
          <p:nvPr>
            <p:ph type="subTitle" idx="1" hasCustomPrompt="1"/>
          </p:nvPr>
        </p:nvSpPr>
        <p:spPr>
          <a:xfrm>
            <a:off x="421564" y="1758153"/>
            <a:ext cx="4211396" cy="976016"/>
          </a:xfrm>
        </p:spPr>
        <p:txBody>
          <a:bodyPr anchor="b" anchorCtr="0">
            <a:noAutofit/>
          </a:bodyPr>
          <a:lstStyle>
            <a:lvl1pPr marL="0" indent="0" algn="l">
              <a:lnSpc>
                <a:spcPts val="3900"/>
              </a:lnSpc>
              <a:buNone/>
              <a:defRPr sz="3600" b="1" spc="-20" baseline="0">
                <a:latin typeface="Univers Next for HSBC Bold" panose="020B0603030202020203" pitchFamily="34" charset="0"/>
              </a:defRPr>
            </a:lvl1pPr>
            <a:lvl2pPr marL="487604" indent="0" algn="ctr">
              <a:buNone/>
              <a:defRPr sz="2133"/>
            </a:lvl2pPr>
            <a:lvl3pPr marL="975208" indent="0" algn="ctr">
              <a:buNone/>
              <a:defRPr sz="1920"/>
            </a:lvl3pPr>
            <a:lvl4pPr marL="1462811" indent="0" algn="ctr">
              <a:buNone/>
              <a:defRPr sz="1706"/>
            </a:lvl4pPr>
            <a:lvl5pPr marL="1950415" indent="0" algn="ctr">
              <a:buNone/>
              <a:defRPr sz="1706"/>
            </a:lvl5pPr>
            <a:lvl6pPr marL="2438019" indent="0" algn="ctr">
              <a:buNone/>
              <a:defRPr sz="1706"/>
            </a:lvl6pPr>
            <a:lvl7pPr marL="2925623" indent="0" algn="ctr">
              <a:buNone/>
              <a:defRPr sz="1706"/>
            </a:lvl7pPr>
            <a:lvl8pPr marL="3413227" indent="0" algn="ctr">
              <a:buNone/>
              <a:defRPr sz="1706"/>
            </a:lvl8pPr>
            <a:lvl9pPr marL="3900830" indent="0" algn="ctr">
              <a:buNone/>
              <a:defRPr sz="1706"/>
            </a:lvl9pPr>
          </a:lstStyle>
          <a:p>
            <a:r>
              <a:rPr lang="en-US" dirty="0"/>
              <a:t>Click to add section title</a:t>
            </a:r>
            <a:endParaRPr lang="en-GB" dirty="0"/>
          </a:p>
        </p:txBody>
      </p:sp>
    </p:spTree>
    <p:extLst>
      <p:ext uri="{BB962C8B-B14F-4D97-AF65-F5344CB8AC3E}">
        <p14:creationId xmlns:p14="http://schemas.microsoft.com/office/powerpoint/2010/main" val="26940624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Quote Slide">
    <p:bg>
      <p:bgPr>
        <a:solidFill>
          <a:schemeClr val="bg1"/>
        </a:solidFill>
        <a:effectLst/>
      </p:bgPr>
    </p:bg>
    <p:spTree>
      <p:nvGrpSpPr>
        <p:cNvPr id="1" name=""/>
        <p:cNvGrpSpPr/>
        <p:nvPr/>
      </p:nvGrpSpPr>
      <p:grpSpPr>
        <a:xfrm>
          <a:off x="0" y="0"/>
          <a:ext cx="0" cy="0"/>
          <a:chOff x="0" y="0"/>
          <a:chExt cx="0" cy="0"/>
        </a:xfrm>
      </p:grpSpPr>
      <p:pic>
        <p:nvPicPr>
          <p:cNvPr id="5" name="HSBC logo">
            <a:extLst>
              <a:ext uri="{FF2B5EF4-FFF2-40B4-BE49-F238E27FC236}">
                <a16:creationId xmlns:a16="http://schemas.microsoft.com/office/drawing/2014/main" id="{24D24EAB-7781-864B-A2BB-DF9AA77BE15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6109769"/>
            <a:ext cx="2254859" cy="1185889"/>
          </a:xfrm>
          <a:prstGeom prst="rect">
            <a:avLst/>
          </a:prstGeom>
        </p:spPr>
      </p:pic>
      <p:sp>
        <p:nvSpPr>
          <p:cNvPr id="9" name="Quote"/>
          <p:cNvSpPr>
            <a:spLocks noGrp="1"/>
          </p:cNvSpPr>
          <p:nvPr>
            <p:ph type="body" sz="quarter" idx="12" hasCustomPrompt="1"/>
          </p:nvPr>
        </p:nvSpPr>
        <p:spPr>
          <a:xfrm>
            <a:off x="424801" y="1085222"/>
            <a:ext cx="12171888" cy="5148001"/>
          </a:xfrm>
        </p:spPr>
        <p:txBody>
          <a:bodyPr anchor="ctr" anchorCtr="0">
            <a:normAutofit/>
          </a:bodyPr>
          <a:lstStyle>
            <a:lvl1pPr marL="487363" indent="-528638">
              <a:lnSpc>
                <a:spcPct val="80000"/>
              </a:lnSpc>
              <a:spcBef>
                <a:spcPts val="0"/>
              </a:spcBef>
              <a:buNone/>
              <a:defRPr sz="7200" b="0" i="0" spc="-20" baseline="0">
                <a:solidFill>
                  <a:srgbClr val="333333"/>
                </a:solidFill>
                <a:latin typeface="Univers Next for HSBC Thin" panose="020B0303030202020203" pitchFamily="34" charset="77"/>
              </a:defRPr>
            </a:lvl1pPr>
            <a:lvl2pPr marL="625475" indent="0" algn="l">
              <a:lnSpc>
                <a:spcPct val="112000"/>
              </a:lnSpc>
              <a:spcBef>
                <a:spcPts val="2400"/>
              </a:spcBef>
              <a:buNone/>
              <a:defRPr sz="2000" b="1" i="0">
                <a:solidFill>
                  <a:srgbClr val="333333"/>
                </a:solidFill>
                <a:latin typeface="Univers Next for HSBC Regular" panose="020B0503030202020203" pitchFamily="34" charset="0"/>
              </a:defRPr>
            </a:lvl2pPr>
          </a:lstStyle>
          <a:p>
            <a:pPr lvl="0"/>
            <a:r>
              <a:rPr lang="en-US" dirty="0"/>
              <a:t>“Click to edit quote”</a:t>
            </a:r>
          </a:p>
          <a:p>
            <a:pPr lvl="1"/>
            <a:r>
              <a:rPr lang="en-US" dirty="0"/>
              <a:t>Second level</a:t>
            </a:r>
          </a:p>
        </p:txBody>
      </p:sp>
    </p:spTree>
    <p:extLst>
      <p:ext uri="{BB962C8B-B14F-4D97-AF65-F5344CB8AC3E}">
        <p14:creationId xmlns:p14="http://schemas.microsoft.com/office/powerpoint/2010/main" val="1035375680"/>
      </p:ext>
    </p:extLst>
  </p:cSld>
  <p:clrMapOvr>
    <a:masterClrMapping/>
  </p:clrMapOvr>
  <p:extLst>
    <p:ext uri="{DCECCB84-F9BA-43D5-87BE-67443E8EF086}">
      <p15:sldGuideLst xmlns:p15="http://schemas.microsoft.com/office/powerpoint/2012/main">
        <p15:guide id="1" orient="horz" pos="683" userDrawn="1">
          <p15:clr>
            <a:srgbClr val="FBAE40"/>
          </p15:clr>
        </p15:guide>
        <p15:guide id="2" orient="horz" pos="3925"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ote Slide Small">
    <p:bg>
      <p:bgPr>
        <a:solidFill>
          <a:schemeClr val="bg1"/>
        </a:solidFill>
        <a:effectLst/>
      </p:bgPr>
    </p:bg>
    <p:spTree>
      <p:nvGrpSpPr>
        <p:cNvPr id="1" name=""/>
        <p:cNvGrpSpPr/>
        <p:nvPr/>
      </p:nvGrpSpPr>
      <p:grpSpPr>
        <a:xfrm>
          <a:off x="0" y="0"/>
          <a:ext cx="0" cy="0"/>
          <a:chOff x="0" y="0"/>
          <a:chExt cx="0" cy="0"/>
        </a:xfrm>
      </p:grpSpPr>
      <p:pic>
        <p:nvPicPr>
          <p:cNvPr id="5" name="HSBC logo">
            <a:extLst>
              <a:ext uri="{FF2B5EF4-FFF2-40B4-BE49-F238E27FC236}">
                <a16:creationId xmlns:a16="http://schemas.microsoft.com/office/drawing/2014/main" id="{75CB97B0-BC96-6044-8C10-2C8CA7700E23}"/>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6109769"/>
            <a:ext cx="2254859" cy="1185889"/>
          </a:xfrm>
          <a:prstGeom prst="rect">
            <a:avLst/>
          </a:prstGeom>
        </p:spPr>
      </p:pic>
      <p:sp>
        <p:nvSpPr>
          <p:cNvPr id="9" name="Quote"/>
          <p:cNvSpPr>
            <a:spLocks noGrp="1"/>
          </p:cNvSpPr>
          <p:nvPr>
            <p:ph type="body" sz="quarter" idx="12" hasCustomPrompt="1"/>
          </p:nvPr>
        </p:nvSpPr>
        <p:spPr>
          <a:xfrm>
            <a:off x="417514" y="1087199"/>
            <a:ext cx="12171888" cy="5148001"/>
          </a:xfrm>
        </p:spPr>
        <p:txBody>
          <a:bodyPr anchor="ctr" anchorCtr="0">
            <a:normAutofit/>
          </a:bodyPr>
          <a:lstStyle>
            <a:lvl1pPr marL="304800" indent="-346075">
              <a:lnSpc>
                <a:spcPct val="80000"/>
              </a:lnSpc>
              <a:spcBef>
                <a:spcPts val="0"/>
              </a:spcBef>
              <a:buNone/>
              <a:defRPr sz="4800" spc="-20" baseline="0">
                <a:solidFill>
                  <a:srgbClr val="333333"/>
                </a:solidFill>
                <a:latin typeface="Univers Next for HSBC Thin" panose="020B0303030202020203" pitchFamily="34" charset="0"/>
              </a:defRPr>
            </a:lvl1pPr>
            <a:lvl2pPr marL="273050" indent="0" algn="l">
              <a:lnSpc>
                <a:spcPct val="112000"/>
              </a:lnSpc>
              <a:spcBef>
                <a:spcPts val="2400"/>
              </a:spcBef>
              <a:buNone/>
              <a:defRPr sz="2000" b="1">
                <a:solidFill>
                  <a:srgbClr val="333333"/>
                </a:solidFill>
                <a:latin typeface="Univers Next for HSBC Regular" panose="020B0503030202020203" pitchFamily="34" charset="0"/>
              </a:defRPr>
            </a:lvl2pPr>
          </a:lstStyle>
          <a:p>
            <a:pPr lvl="0"/>
            <a:r>
              <a:rPr lang="en-US" dirty="0"/>
              <a:t>“Click to edit quote”</a:t>
            </a:r>
          </a:p>
          <a:p>
            <a:pPr lvl="1"/>
            <a:r>
              <a:rPr lang="en-US" dirty="0"/>
              <a:t>Second level</a:t>
            </a:r>
          </a:p>
        </p:txBody>
      </p:sp>
    </p:spTree>
    <p:extLst>
      <p:ext uri="{BB962C8B-B14F-4D97-AF65-F5344CB8AC3E}">
        <p14:creationId xmlns:p14="http://schemas.microsoft.com/office/powerpoint/2010/main" val="261816396"/>
      </p:ext>
    </p:extLst>
  </p:cSld>
  <p:clrMapOvr>
    <a:masterClrMapping/>
  </p:clrMapOvr>
  <p:extLst>
    <p:ext uri="{DCECCB84-F9BA-43D5-87BE-67443E8EF086}">
      <p15:sldGuideLst xmlns:p15="http://schemas.microsoft.com/office/powerpoint/2012/main">
        <p15:guide id="1" orient="horz" pos="683" userDrawn="1">
          <p15:clr>
            <a:srgbClr val="FBAE40"/>
          </p15:clr>
        </p15:guide>
        <p15:guide id="2" orient="horz" pos="3925"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Multiple Quotes Slide">
    <p:spTree>
      <p:nvGrpSpPr>
        <p:cNvPr id="1" name=""/>
        <p:cNvGrpSpPr/>
        <p:nvPr/>
      </p:nvGrpSpPr>
      <p:grpSpPr>
        <a:xfrm>
          <a:off x="0" y="0"/>
          <a:ext cx="0" cy="0"/>
          <a:chOff x="0" y="0"/>
          <a:chExt cx="0" cy="0"/>
        </a:xfrm>
      </p:grpSpPr>
      <p:sp>
        <p:nvSpPr>
          <p:cNvPr id="11" name="Notes">
            <a:extLst>
              <a:ext uri="{FF2B5EF4-FFF2-40B4-BE49-F238E27FC236}">
                <a16:creationId xmlns:a16="http://schemas.microsoft.com/office/drawing/2014/main" id="{01B270E0-B527-4E4E-A7A2-3954868E7CAE}"/>
              </a:ext>
            </a:extLst>
          </p:cNvPr>
          <p:cNvSpPr>
            <a:spLocks noGrp="1"/>
          </p:cNvSpPr>
          <p:nvPr>
            <p:ph type="body" sz="quarter" idx="27"/>
          </p:nvPr>
        </p:nvSpPr>
        <p:spPr>
          <a:xfrm>
            <a:off x="425373" y="6764623"/>
            <a:ext cx="3886200" cy="443595"/>
          </a:xfrm>
        </p:spPr>
        <p:txBody>
          <a:bodyPr anchor="b" anchorCtr="0"/>
          <a:lstStyle>
            <a:lvl1pPr>
              <a:lnSpc>
                <a:spcPct val="100000"/>
              </a:lnSpc>
              <a:spcBef>
                <a:spcPts val="0"/>
              </a:spcBef>
              <a:defRPr sz="900"/>
            </a:lvl1pPr>
            <a:lvl2pPr marL="180975" indent="-180975">
              <a:lnSpc>
                <a:spcPct val="100000"/>
              </a:lnSpc>
              <a:spcBef>
                <a:spcPts val="0"/>
              </a:spcBef>
              <a:buClrTx/>
              <a:buFont typeface="+mj-lt"/>
              <a:buAutoNum type="arabicPeriod"/>
              <a:defRPr sz="900"/>
            </a:lvl2pPr>
          </a:lstStyle>
          <a:p>
            <a:pPr lvl="0"/>
            <a:r>
              <a:rPr lang="en-GB"/>
              <a:t>Click to edit Master text styles</a:t>
            </a:r>
          </a:p>
          <a:p>
            <a:pPr lvl="1"/>
            <a:r>
              <a:rPr lang="en-GB"/>
              <a:t>Second level</a:t>
            </a:r>
          </a:p>
        </p:txBody>
      </p:sp>
      <p:sp>
        <p:nvSpPr>
          <p:cNvPr id="13" name="Quote 3">
            <a:extLst>
              <a:ext uri="{FF2B5EF4-FFF2-40B4-BE49-F238E27FC236}">
                <a16:creationId xmlns:a16="http://schemas.microsoft.com/office/drawing/2014/main" id="{D7D4BA4E-5DDF-7742-9027-BEB0DDD31A3E}"/>
              </a:ext>
            </a:extLst>
          </p:cNvPr>
          <p:cNvSpPr>
            <a:spLocks noGrp="1"/>
          </p:cNvSpPr>
          <p:nvPr>
            <p:ph idx="31" hasCustomPrompt="1"/>
          </p:nvPr>
        </p:nvSpPr>
        <p:spPr>
          <a:xfrm>
            <a:off x="8712125" y="1749414"/>
            <a:ext cx="3240000" cy="4752986"/>
          </a:xfrm>
        </p:spPr>
        <p:txBody>
          <a:bodyPr/>
          <a:lstStyle>
            <a:lvl1pPr marL="182563" indent="-182563">
              <a:lnSpc>
                <a:spcPct val="100000"/>
              </a:lnSpc>
              <a:spcBef>
                <a:spcPts val="0"/>
              </a:spcBef>
              <a:spcAft>
                <a:spcPts val="1200"/>
              </a:spcAft>
              <a:buSzPct val="90000"/>
              <a:buNone/>
              <a:defRPr sz="3200" b="0" i="0">
                <a:latin typeface="Univers Next for HSBC Thin" panose="020B0303030202020203" pitchFamily="34" charset="77"/>
              </a:defRPr>
            </a:lvl1pPr>
            <a:lvl2pPr marL="176213" indent="0" algn="l">
              <a:lnSpc>
                <a:spcPct val="112000"/>
              </a:lnSpc>
              <a:buSzPct val="90000"/>
              <a:buNone/>
              <a:defRPr sz="1600" b="1">
                <a:latin typeface="Univers Next for HSBC Regular" panose="020B0503030202020203" pitchFamily="34" charset="0"/>
              </a:defRPr>
            </a:lvl2pPr>
            <a:lvl3pPr>
              <a:buSzPct val="90000"/>
              <a:defRPr/>
            </a:lvl3pPr>
            <a:lvl4pPr>
              <a:buSzPct val="90000"/>
              <a:defRPr/>
            </a:lvl4pPr>
            <a:lvl5pPr>
              <a:buSzPct val="90000"/>
              <a:defRPr/>
            </a:lvl5pPr>
          </a:lstStyle>
          <a:p>
            <a:pPr lvl="0"/>
            <a:r>
              <a:rPr lang="en-US" dirty="0"/>
              <a:t>“Click to edit quote”</a:t>
            </a:r>
          </a:p>
          <a:p>
            <a:pPr lvl="1"/>
            <a:r>
              <a:rPr lang="en-US" dirty="0"/>
              <a:t>Second level</a:t>
            </a:r>
          </a:p>
        </p:txBody>
      </p:sp>
      <p:sp>
        <p:nvSpPr>
          <p:cNvPr id="12" name="Quote 2">
            <a:extLst>
              <a:ext uri="{FF2B5EF4-FFF2-40B4-BE49-F238E27FC236}">
                <a16:creationId xmlns:a16="http://schemas.microsoft.com/office/drawing/2014/main" id="{CAD35AF3-17B6-3246-B330-D0F196D44DDE}"/>
              </a:ext>
            </a:extLst>
          </p:cNvPr>
          <p:cNvSpPr>
            <a:spLocks noGrp="1"/>
          </p:cNvSpPr>
          <p:nvPr>
            <p:ph idx="30" hasCustomPrompt="1"/>
          </p:nvPr>
        </p:nvSpPr>
        <p:spPr>
          <a:xfrm>
            <a:off x="4583037" y="1749414"/>
            <a:ext cx="3240000" cy="4752986"/>
          </a:xfrm>
        </p:spPr>
        <p:txBody>
          <a:bodyPr/>
          <a:lstStyle>
            <a:lvl1pPr marL="182563" indent="-182563">
              <a:lnSpc>
                <a:spcPct val="100000"/>
              </a:lnSpc>
              <a:spcBef>
                <a:spcPts val="0"/>
              </a:spcBef>
              <a:spcAft>
                <a:spcPts val="1200"/>
              </a:spcAft>
              <a:buSzPct val="90000"/>
              <a:buNone/>
              <a:defRPr sz="3200" b="0" i="0">
                <a:latin typeface="Univers Next for HSBC Thin" panose="020B0303030202020203" pitchFamily="34" charset="77"/>
              </a:defRPr>
            </a:lvl1pPr>
            <a:lvl2pPr marL="176213" indent="0" algn="l">
              <a:lnSpc>
                <a:spcPct val="112000"/>
              </a:lnSpc>
              <a:buSzPct val="90000"/>
              <a:buNone/>
              <a:defRPr sz="1600" b="1">
                <a:latin typeface="Univers Next for HSBC Regular" panose="020B0503030202020203" pitchFamily="34" charset="0"/>
              </a:defRPr>
            </a:lvl2pPr>
            <a:lvl3pPr>
              <a:buSzPct val="90000"/>
              <a:defRPr/>
            </a:lvl3pPr>
            <a:lvl4pPr>
              <a:buSzPct val="90000"/>
              <a:defRPr/>
            </a:lvl4pPr>
            <a:lvl5pPr>
              <a:buSzPct val="90000"/>
              <a:defRPr/>
            </a:lvl5pPr>
          </a:lstStyle>
          <a:p>
            <a:pPr lvl="0"/>
            <a:r>
              <a:rPr lang="en-US" dirty="0"/>
              <a:t>“Click to edit quote”</a:t>
            </a:r>
          </a:p>
          <a:p>
            <a:pPr lvl="1"/>
            <a:r>
              <a:rPr lang="en-US" dirty="0"/>
              <a:t>Second level</a:t>
            </a:r>
          </a:p>
        </p:txBody>
      </p:sp>
      <p:sp>
        <p:nvSpPr>
          <p:cNvPr id="3" name="Quote 1"/>
          <p:cNvSpPr>
            <a:spLocks noGrp="1"/>
          </p:cNvSpPr>
          <p:nvPr>
            <p:ph idx="1" hasCustomPrompt="1"/>
          </p:nvPr>
        </p:nvSpPr>
        <p:spPr>
          <a:xfrm>
            <a:off x="425374" y="1749414"/>
            <a:ext cx="3240000" cy="4752986"/>
          </a:xfrm>
        </p:spPr>
        <p:txBody>
          <a:bodyPr/>
          <a:lstStyle>
            <a:lvl1pPr marL="182563" indent="-182563">
              <a:lnSpc>
                <a:spcPct val="100000"/>
              </a:lnSpc>
              <a:spcBef>
                <a:spcPts val="0"/>
              </a:spcBef>
              <a:spcAft>
                <a:spcPts val="1200"/>
              </a:spcAft>
              <a:buSzPct val="90000"/>
              <a:buNone/>
              <a:defRPr sz="3200" b="0" i="0">
                <a:latin typeface="Univers Next for HSBC Thin" panose="020B0303030202020203" pitchFamily="34" charset="77"/>
              </a:defRPr>
            </a:lvl1pPr>
            <a:lvl2pPr marL="176213" indent="0" algn="l">
              <a:lnSpc>
                <a:spcPct val="112000"/>
              </a:lnSpc>
              <a:buSzPct val="90000"/>
              <a:buNone/>
              <a:defRPr sz="1600" b="1">
                <a:latin typeface="Univers Next for HSBC Regular" panose="020B0503030202020203" pitchFamily="34" charset="0"/>
              </a:defRPr>
            </a:lvl2pPr>
            <a:lvl3pPr>
              <a:buSzPct val="90000"/>
              <a:defRPr/>
            </a:lvl3pPr>
            <a:lvl4pPr>
              <a:buSzPct val="90000"/>
              <a:defRPr/>
            </a:lvl4pPr>
            <a:lvl5pPr>
              <a:buSzPct val="90000"/>
              <a:defRPr/>
            </a:lvl5pPr>
          </a:lstStyle>
          <a:p>
            <a:pPr lvl="0"/>
            <a:r>
              <a:rPr lang="en-US" dirty="0"/>
              <a:t>“Click to edit quote”</a:t>
            </a:r>
          </a:p>
          <a:p>
            <a:pPr lvl="1"/>
            <a:r>
              <a:rPr lang="en-US" dirty="0"/>
              <a:t>Second level</a:t>
            </a:r>
          </a:p>
        </p:txBody>
      </p:sp>
      <p:sp>
        <p:nvSpPr>
          <p:cNvPr id="9" name="Slide subtitle">
            <a:extLst>
              <a:ext uri="{FF2B5EF4-FFF2-40B4-BE49-F238E27FC236}">
                <a16:creationId xmlns:a16="http://schemas.microsoft.com/office/drawing/2014/main" id="{BAC5FC6A-8468-D446-B2ED-840A8F90A59C}"/>
              </a:ext>
            </a:extLst>
          </p:cNvPr>
          <p:cNvSpPr>
            <a:spLocks noGrp="1"/>
          </p:cNvSpPr>
          <p:nvPr>
            <p:ph type="body" sz="quarter" idx="26" hasCustomPrompt="1"/>
          </p:nvPr>
        </p:nvSpPr>
        <p:spPr>
          <a:xfrm>
            <a:off x="417514" y="717766"/>
            <a:ext cx="12168187" cy="603696"/>
          </a:xfrm>
        </p:spPr>
        <p:txBody>
          <a:bodyPr/>
          <a:lstStyle>
            <a:lvl1pPr>
              <a:defRPr sz="2400" spc="0" baseline="0"/>
            </a:lvl1pPr>
          </a:lstStyle>
          <a:p>
            <a:r>
              <a:rPr lang="en-US" dirty="0"/>
              <a:t>Click to edit subtitle</a:t>
            </a:r>
          </a:p>
        </p:txBody>
      </p:sp>
      <p:sp>
        <p:nvSpPr>
          <p:cNvPr id="15" name="Slide title">
            <a:extLst>
              <a:ext uri="{FF2B5EF4-FFF2-40B4-BE49-F238E27FC236}">
                <a16:creationId xmlns:a16="http://schemas.microsoft.com/office/drawing/2014/main" id="{3E44805C-65DB-F248-8024-814E3EB752B5}"/>
              </a:ext>
            </a:extLst>
          </p:cNvPr>
          <p:cNvSpPr>
            <a:spLocks noGrp="1"/>
          </p:cNvSpPr>
          <p:nvPr>
            <p:ph type="title" hasCustomPrompt="1"/>
          </p:nvPr>
        </p:nvSpPr>
        <p:spPr>
          <a:xfrm>
            <a:off x="417599" y="417515"/>
            <a:ext cx="12168000" cy="300252"/>
          </a:xfrm>
        </p:spPr>
        <p:txBody>
          <a:bodyPr/>
          <a:lstStyle>
            <a:lvl1pPr>
              <a:defRPr spc="0">
                <a:latin typeface="Univers Next for HSBC Bold" panose="020B0603030202020203" pitchFamily="34" charset="0"/>
              </a:defRPr>
            </a:lvl1pPr>
          </a:lstStyle>
          <a:p>
            <a:r>
              <a:rPr lang="en-GB" dirty="0"/>
              <a:t>Click to edit title</a:t>
            </a:r>
          </a:p>
        </p:txBody>
      </p:sp>
    </p:spTree>
    <p:extLst>
      <p:ext uri="{BB962C8B-B14F-4D97-AF65-F5344CB8AC3E}">
        <p14:creationId xmlns:p14="http://schemas.microsoft.com/office/powerpoint/2010/main" val="3646077826"/>
      </p:ext>
    </p:extLst>
  </p:cSld>
  <p:clrMapOvr>
    <a:masterClrMapping/>
  </p:clrMapOvr>
  <p:extLst>
    <p:ext uri="{DCECCB84-F9BA-43D5-87BE-67443E8EF086}">
      <p15:sldGuideLst xmlns:p15="http://schemas.microsoft.com/office/powerpoint/2012/main">
        <p15:guide id="1" pos="2309" userDrawn="1">
          <p15:clr>
            <a:srgbClr val="FBAE40"/>
          </p15:clr>
        </p15:guide>
        <p15:guide id="2" pos="2867" userDrawn="1">
          <p15:clr>
            <a:srgbClr val="FBAE40"/>
          </p15:clr>
        </p15:guide>
        <p15:guide id="3" pos="4915" userDrawn="1">
          <p15:clr>
            <a:srgbClr val="FBAE40"/>
          </p15:clr>
        </p15:guide>
        <p15:guide id="4" pos="5478" userDrawn="1">
          <p15:clr>
            <a:srgbClr val="FBAE40"/>
          </p15:clr>
        </p15:guide>
        <p15:guide id="5" pos="7525"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3 Content with long heading">
    <p:spTree>
      <p:nvGrpSpPr>
        <p:cNvPr id="1" name=""/>
        <p:cNvGrpSpPr/>
        <p:nvPr/>
      </p:nvGrpSpPr>
      <p:grpSpPr>
        <a:xfrm>
          <a:off x="0" y="0"/>
          <a:ext cx="0" cy="0"/>
          <a:chOff x="0" y="0"/>
          <a:chExt cx="0" cy="0"/>
        </a:xfrm>
      </p:grpSpPr>
      <p:sp>
        <p:nvSpPr>
          <p:cNvPr id="13" name="Notes">
            <a:extLst>
              <a:ext uri="{FF2B5EF4-FFF2-40B4-BE49-F238E27FC236}">
                <a16:creationId xmlns:a16="http://schemas.microsoft.com/office/drawing/2014/main" id="{FE582326-46CE-4C3C-8601-A6388C05A762}"/>
              </a:ext>
            </a:extLst>
          </p:cNvPr>
          <p:cNvSpPr>
            <a:spLocks noGrp="1"/>
          </p:cNvSpPr>
          <p:nvPr>
            <p:ph type="body" sz="quarter" idx="27"/>
          </p:nvPr>
        </p:nvSpPr>
        <p:spPr>
          <a:xfrm>
            <a:off x="425373" y="6764623"/>
            <a:ext cx="3886200" cy="443595"/>
          </a:xfrm>
        </p:spPr>
        <p:txBody>
          <a:bodyPr anchor="b" anchorCtr="0"/>
          <a:lstStyle>
            <a:lvl1pPr>
              <a:lnSpc>
                <a:spcPct val="100000"/>
              </a:lnSpc>
              <a:spcBef>
                <a:spcPts val="0"/>
              </a:spcBef>
              <a:defRPr sz="900"/>
            </a:lvl1pPr>
            <a:lvl2pPr marL="180975" indent="-180975">
              <a:lnSpc>
                <a:spcPct val="100000"/>
              </a:lnSpc>
              <a:spcBef>
                <a:spcPts val="0"/>
              </a:spcBef>
              <a:buClrTx/>
              <a:buFont typeface="+mj-lt"/>
              <a:buAutoNum type="arabicPeriod"/>
              <a:defRPr sz="900"/>
            </a:lvl2pPr>
          </a:lstStyle>
          <a:p>
            <a:pPr lvl="0"/>
            <a:r>
              <a:rPr lang="en-GB"/>
              <a:t>Click to edit Master text styles</a:t>
            </a:r>
          </a:p>
          <a:p>
            <a:pPr lvl="1"/>
            <a:r>
              <a:rPr lang="en-GB"/>
              <a:t>Second level</a:t>
            </a:r>
          </a:p>
        </p:txBody>
      </p:sp>
      <p:sp>
        <p:nvSpPr>
          <p:cNvPr id="10" name="Content Placeholder 3"/>
          <p:cNvSpPr>
            <a:spLocks noGrp="1"/>
          </p:cNvSpPr>
          <p:nvPr>
            <p:ph idx="15" hasCustomPrompt="1"/>
          </p:nvPr>
        </p:nvSpPr>
        <p:spPr>
          <a:xfrm>
            <a:off x="8953638" y="2687660"/>
            <a:ext cx="3621600" cy="3814740"/>
          </a:xfrm>
        </p:spPr>
        <p:txBody>
          <a:bodyPr/>
          <a:lstStyle>
            <a:lvl1pPr>
              <a:spcAft>
                <a:spcPts val="1200"/>
              </a:spcAft>
              <a:buClr>
                <a:srgbClr val="DB0011"/>
              </a:buClr>
              <a:buSzPct val="90000"/>
              <a:defRPr lang="en-US" sz="1600" kern="1200" dirty="0">
                <a:solidFill>
                  <a:srgbClr val="333333"/>
                </a:solidFill>
                <a:latin typeface="+mn-lt"/>
                <a:ea typeface="+mn-ea"/>
                <a:cs typeface="+mn-cs"/>
              </a:defRPr>
            </a:lvl1pPr>
            <a:lvl2pPr marL="187325" indent="-187325" algn="l" defTabSz="975208" rtl="0" eaLnBrk="1" latinLnBrk="0" hangingPunct="1">
              <a:lnSpc>
                <a:spcPct val="112000"/>
              </a:lnSpc>
              <a:spcBef>
                <a:spcPts val="600"/>
              </a:spcBef>
              <a:spcAft>
                <a:spcPts val="600"/>
              </a:spcAft>
              <a:buClr>
                <a:srgbClr val="DB0011"/>
              </a:buClr>
              <a:buSzPct val="80000"/>
              <a:tabLst/>
              <a:defRPr lang="en-US" sz="1600" kern="1200" dirty="0">
                <a:solidFill>
                  <a:srgbClr val="333333"/>
                </a:solidFill>
                <a:latin typeface="+mn-lt"/>
                <a:ea typeface="+mn-ea"/>
                <a:cs typeface="+mn-cs"/>
              </a:defRPr>
            </a:lvl2pPr>
            <a:lvl3pPr marL="539750" indent="-185738" algn="l" defTabSz="975208" rtl="0" eaLnBrk="1" latinLnBrk="0" hangingPunct="1">
              <a:lnSpc>
                <a:spcPct val="112000"/>
              </a:lnSpc>
              <a:spcBef>
                <a:spcPts val="600"/>
              </a:spcBef>
              <a:spcAft>
                <a:spcPts val="600"/>
              </a:spcAft>
              <a:buClr>
                <a:srgbClr val="DB0011"/>
              </a:buClr>
              <a:buSzPct val="100000"/>
              <a:tabLst>
                <a:tab pos="377825" algn="l"/>
                <a:tab pos="1239838" algn="l"/>
              </a:tabLst>
              <a:defRPr lang="en-US" sz="1600" kern="1200" dirty="0">
                <a:solidFill>
                  <a:srgbClr val="333333"/>
                </a:solidFill>
                <a:latin typeface="+mn-lt"/>
                <a:ea typeface="+mn-ea"/>
                <a:cs typeface="+mn-cs"/>
              </a:defRPr>
            </a:lvl3pPr>
            <a:lvl4pPr marL="982663" indent="-265113" algn="l" defTabSz="975208" rtl="0" eaLnBrk="1" latinLnBrk="0" hangingPunct="1">
              <a:lnSpc>
                <a:spcPct val="112000"/>
              </a:lnSpc>
              <a:spcBef>
                <a:spcPts val="600"/>
              </a:spcBef>
              <a:spcAft>
                <a:spcPts val="600"/>
              </a:spcAft>
              <a:buClr>
                <a:srgbClr val="DB0011"/>
              </a:buClr>
              <a:buSzPct val="100000"/>
              <a:defRPr lang="en-US" sz="1600" kern="1200" dirty="0">
                <a:solidFill>
                  <a:srgbClr val="333333"/>
                </a:solidFill>
                <a:latin typeface="+mn-lt"/>
                <a:ea typeface="+mn-ea"/>
                <a:cs typeface="+mn-cs"/>
              </a:defRPr>
            </a:lvl4pPr>
            <a:lvl5pPr marL="1258888" indent="-276225" algn="l" defTabSz="975208" rtl="0" eaLnBrk="1" latinLnBrk="0" hangingPunct="1">
              <a:lnSpc>
                <a:spcPct val="112000"/>
              </a:lnSpc>
              <a:spcBef>
                <a:spcPts val="600"/>
              </a:spcBef>
              <a:spcAft>
                <a:spcPts val="600"/>
              </a:spcAft>
              <a:buClr>
                <a:srgbClr val="DB0011"/>
              </a:buClr>
              <a:buSzPct val="100000"/>
              <a:defRPr lang="en-GB" sz="1600" kern="1200" dirty="0">
                <a:solidFill>
                  <a:srgbClr val="333333"/>
                </a:solidFill>
                <a:latin typeface="+mn-lt"/>
                <a:ea typeface="+mn-ea"/>
                <a:cs typeface="+mn-cs"/>
              </a:defRPr>
            </a:lvl5pPr>
          </a:lstStyle>
          <a:p>
            <a:pPr marL="0" lvl="0" indent="0" algn="l" defTabSz="975208" rtl="0" eaLnBrk="1" latinLnBrk="0" hangingPunct="1">
              <a:lnSpc>
                <a:spcPct val="112000"/>
              </a:lnSpc>
              <a:spcBef>
                <a:spcPts val="0"/>
              </a:spcBef>
              <a:spcAft>
                <a:spcPts val="600"/>
              </a:spcAft>
              <a:buClr>
                <a:srgbClr val="DB0011"/>
              </a:buClr>
              <a:buSzPct val="90000"/>
              <a:buFont typeface="Wingdings" panose="05000000000000000000" pitchFamily="2" charset="2"/>
              <a:buNone/>
            </a:pPr>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Content Placeholder 2"/>
          <p:cNvSpPr>
            <a:spLocks noGrp="1"/>
          </p:cNvSpPr>
          <p:nvPr>
            <p:ph idx="14" hasCustomPrompt="1"/>
          </p:nvPr>
        </p:nvSpPr>
        <p:spPr>
          <a:xfrm>
            <a:off x="4689219" y="2687660"/>
            <a:ext cx="3621600" cy="3814740"/>
          </a:xfrm>
        </p:spPr>
        <p:txBody>
          <a:bodyPr/>
          <a:lstStyle>
            <a:lvl1pPr>
              <a:spcAft>
                <a:spcPts val="1200"/>
              </a:spcAft>
              <a:buClr>
                <a:srgbClr val="DB0011"/>
              </a:buClr>
              <a:buSzPct val="90000"/>
              <a:defRPr lang="en-US" sz="1600" kern="1200" dirty="0">
                <a:solidFill>
                  <a:srgbClr val="333333"/>
                </a:solidFill>
                <a:latin typeface="+mn-lt"/>
                <a:ea typeface="+mn-ea"/>
                <a:cs typeface="+mn-cs"/>
              </a:defRPr>
            </a:lvl1pPr>
            <a:lvl2pPr marL="187325" indent="-187325" algn="l" defTabSz="975208" rtl="0" eaLnBrk="1" latinLnBrk="0" hangingPunct="1">
              <a:lnSpc>
                <a:spcPct val="112000"/>
              </a:lnSpc>
              <a:spcBef>
                <a:spcPts val="600"/>
              </a:spcBef>
              <a:spcAft>
                <a:spcPts val="600"/>
              </a:spcAft>
              <a:buClr>
                <a:srgbClr val="DB0011"/>
              </a:buClr>
              <a:buSzPct val="80000"/>
              <a:tabLst/>
              <a:defRPr lang="en-US" sz="1600" kern="1200" dirty="0">
                <a:solidFill>
                  <a:srgbClr val="333333"/>
                </a:solidFill>
                <a:latin typeface="+mn-lt"/>
                <a:ea typeface="+mn-ea"/>
                <a:cs typeface="+mn-cs"/>
              </a:defRPr>
            </a:lvl2pPr>
            <a:lvl3pPr marL="539750" indent="-185738" algn="l" defTabSz="975208" rtl="0" eaLnBrk="1" latinLnBrk="0" hangingPunct="1">
              <a:lnSpc>
                <a:spcPct val="112000"/>
              </a:lnSpc>
              <a:spcBef>
                <a:spcPts val="600"/>
              </a:spcBef>
              <a:spcAft>
                <a:spcPts val="600"/>
              </a:spcAft>
              <a:buClr>
                <a:srgbClr val="DB0011"/>
              </a:buClr>
              <a:buSzPct val="100000"/>
              <a:tabLst/>
              <a:defRPr lang="en-US" sz="1600" kern="1200" dirty="0">
                <a:solidFill>
                  <a:srgbClr val="333333"/>
                </a:solidFill>
                <a:latin typeface="+mn-lt"/>
                <a:ea typeface="+mn-ea"/>
                <a:cs typeface="+mn-cs"/>
              </a:defRPr>
            </a:lvl3pPr>
            <a:lvl4pPr marL="895350" indent="-266700" algn="l" defTabSz="975208" rtl="0" eaLnBrk="1" latinLnBrk="0" hangingPunct="1">
              <a:lnSpc>
                <a:spcPct val="112000"/>
              </a:lnSpc>
              <a:spcBef>
                <a:spcPts val="600"/>
              </a:spcBef>
              <a:spcAft>
                <a:spcPts val="600"/>
              </a:spcAft>
              <a:buClr>
                <a:srgbClr val="DB0011"/>
              </a:buClr>
              <a:buSzPct val="100000"/>
              <a:defRPr lang="en-US" sz="1600" kern="1200" dirty="0">
                <a:solidFill>
                  <a:srgbClr val="333333"/>
                </a:solidFill>
                <a:latin typeface="+mn-lt"/>
                <a:ea typeface="+mn-ea"/>
                <a:cs typeface="+mn-cs"/>
              </a:defRPr>
            </a:lvl4pPr>
            <a:lvl5pPr marL="1258888" indent="-276225" algn="l" defTabSz="975208" rtl="0" eaLnBrk="1" latinLnBrk="0" hangingPunct="1">
              <a:lnSpc>
                <a:spcPct val="112000"/>
              </a:lnSpc>
              <a:spcBef>
                <a:spcPts val="600"/>
              </a:spcBef>
              <a:spcAft>
                <a:spcPts val="600"/>
              </a:spcAft>
              <a:buClr>
                <a:srgbClr val="DB0011"/>
              </a:buClr>
              <a:buSzPct val="100000"/>
              <a:defRPr lang="en-GB" sz="1600" kern="1200" dirty="0">
                <a:solidFill>
                  <a:srgbClr val="333333"/>
                </a:solidFill>
                <a:latin typeface="+mn-lt"/>
                <a:ea typeface="+mn-ea"/>
                <a:cs typeface="+mn-cs"/>
              </a:defRPr>
            </a:lvl5pPr>
          </a:lstStyle>
          <a:p>
            <a:pPr marL="0" lvl="0" indent="0" algn="l" defTabSz="975208" rtl="0" eaLnBrk="1" latinLnBrk="0" hangingPunct="1">
              <a:lnSpc>
                <a:spcPct val="112000"/>
              </a:lnSpc>
              <a:spcBef>
                <a:spcPts val="0"/>
              </a:spcBef>
              <a:spcAft>
                <a:spcPts val="600"/>
              </a:spcAft>
              <a:buClr>
                <a:srgbClr val="DB0011"/>
              </a:buClr>
              <a:buSzPct val="90000"/>
              <a:buFont typeface="Wingdings" panose="05000000000000000000" pitchFamily="2" charset="2"/>
              <a:buNone/>
            </a:pPr>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 name="Content Placeholder 1"/>
          <p:cNvSpPr>
            <a:spLocks noGrp="1"/>
          </p:cNvSpPr>
          <p:nvPr>
            <p:ph idx="1" hasCustomPrompt="1"/>
          </p:nvPr>
        </p:nvSpPr>
        <p:spPr>
          <a:xfrm>
            <a:off x="424800" y="2687660"/>
            <a:ext cx="3621600" cy="3814740"/>
          </a:xfrm>
        </p:spPr>
        <p:txBody>
          <a:bodyPr/>
          <a:lstStyle>
            <a:lvl1pPr>
              <a:spcBef>
                <a:spcPts val="0"/>
              </a:spcBef>
              <a:spcAft>
                <a:spcPts val="1200"/>
              </a:spcAft>
              <a:buClr>
                <a:srgbClr val="DB0011"/>
              </a:buClr>
              <a:buSzPct val="90000"/>
              <a:defRPr sz="1600"/>
            </a:lvl1pPr>
            <a:lvl2pPr marL="187325" indent="-187325">
              <a:spcAft>
                <a:spcPts val="600"/>
              </a:spcAft>
              <a:buClr>
                <a:srgbClr val="DB0011"/>
              </a:buClr>
              <a:buSzPct val="80000"/>
              <a:tabLst/>
              <a:defRPr sz="1600"/>
            </a:lvl2pPr>
            <a:lvl3pPr marL="539750" indent="-185738">
              <a:spcAft>
                <a:spcPts val="600"/>
              </a:spcAft>
              <a:buClr>
                <a:srgbClr val="DB0011"/>
              </a:buClr>
              <a:buSzPct val="100000"/>
              <a:tabLst>
                <a:tab pos="377825" algn="l"/>
                <a:tab pos="1239838" algn="l"/>
              </a:tabLst>
              <a:defRPr sz="1600"/>
            </a:lvl3pPr>
            <a:lvl4pPr marL="895350" indent="-266700">
              <a:spcAft>
                <a:spcPts val="600"/>
              </a:spcAft>
              <a:buClr>
                <a:srgbClr val="DB0011"/>
              </a:buClr>
              <a:buSzPct val="100000"/>
              <a:defRPr sz="1600"/>
            </a:lvl4pPr>
            <a:lvl5pPr marL="1258888" indent="-276225">
              <a:spcAft>
                <a:spcPts val="600"/>
              </a:spcAft>
              <a:buClr>
                <a:srgbClr val="DB0011"/>
              </a:buClr>
              <a:buSzPct val="100000"/>
              <a:defRPr sz="1600"/>
            </a:lvl5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Summary Placeholder"/>
          <p:cNvSpPr>
            <a:spLocks noGrp="1"/>
          </p:cNvSpPr>
          <p:nvPr>
            <p:ph idx="16" hasCustomPrompt="1"/>
          </p:nvPr>
        </p:nvSpPr>
        <p:spPr>
          <a:xfrm>
            <a:off x="424802" y="1749425"/>
            <a:ext cx="12168000" cy="808186"/>
          </a:xfrm>
        </p:spPr>
        <p:txBody>
          <a:bodyPr>
            <a:noAutofit/>
          </a:bodyPr>
          <a:lstStyle>
            <a:lvl1pPr marL="0" indent="0">
              <a:lnSpc>
                <a:spcPct val="112000"/>
              </a:lnSpc>
              <a:buSzPct val="90000"/>
              <a:buNone/>
              <a:defRPr sz="2000" b="0" i="0">
                <a:latin typeface="Univers Next for HSBC Bold" panose="020B0603030202020203" pitchFamily="34" charset="0"/>
              </a:defRPr>
            </a:lvl1pPr>
            <a:lvl2pPr>
              <a:buSzPct val="90000"/>
              <a:defRPr/>
            </a:lvl2pPr>
            <a:lvl3pPr>
              <a:buSzPct val="90000"/>
              <a:defRPr/>
            </a:lvl3pPr>
            <a:lvl4pPr>
              <a:buSzPct val="90000"/>
              <a:defRPr/>
            </a:lvl4pPr>
            <a:lvl5pPr>
              <a:buSzPct val="90000"/>
              <a:defRPr/>
            </a:lvl5pPr>
          </a:lstStyle>
          <a:p>
            <a:pPr lvl="0"/>
            <a:r>
              <a:rPr lang="en-US" dirty="0"/>
              <a:t>Click to edit text</a:t>
            </a:r>
          </a:p>
        </p:txBody>
      </p:sp>
      <p:sp>
        <p:nvSpPr>
          <p:cNvPr id="15" name="Slide subtitle">
            <a:extLst>
              <a:ext uri="{FF2B5EF4-FFF2-40B4-BE49-F238E27FC236}">
                <a16:creationId xmlns:a16="http://schemas.microsoft.com/office/drawing/2014/main" id="{BAC5FC6A-8468-D446-B2ED-840A8F90A59C}"/>
              </a:ext>
            </a:extLst>
          </p:cNvPr>
          <p:cNvSpPr>
            <a:spLocks noGrp="1"/>
          </p:cNvSpPr>
          <p:nvPr>
            <p:ph type="body" sz="quarter" idx="26" hasCustomPrompt="1"/>
          </p:nvPr>
        </p:nvSpPr>
        <p:spPr>
          <a:xfrm>
            <a:off x="417514" y="717766"/>
            <a:ext cx="12168187" cy="603696"/>
          </a:xfrm>
        </p:spPr>
        <p:txBody>
          <a:bodyPr/>
          <a:lstStyle>
            <a:lvl1pPr>
              <a:defRPr sz="2400" spc="0" baseline="0"/>
            </a:lvl1pPr>
          </a:lstStyle>
          <a:p>
            <a:r>
              <a:rPr lang="en-US" dirty="0"/>
              <a:t>Click to edit subtitle</a:t>
            </a:r>
          </a:p>
        </p:txBody>
      </p:sp>
      <p:sp>
        <p:nvSpPr>
          <p:cNvPr id="14" name="Slide title">
            <a:extLst>
              <a:ext uri="{FF2B5EF4-FFF2-40B4-BE49-F238E27FC236}">
                <a16:creationId xmlns:a16="http://schemas.microsoft.com/office/drawing/2014/main" id="{3E03CED5-3563-D04C-BDCB-C229745A2F9F}"/>
              </a:ext>
            </a:extLst>
          </p:cNvPr>
          <p:cNvSpPr>
            <a:spLocks noGrp="1"/>
          </p:cNvSpPr>
          <p:nvPr>
            <p:ph type="title" hasCustomPrompt="1"/>
          </p:nvPr>
        </p:nvSpPr>
        <p:spPr>
          <a:xfrm>
            <a:off x="417599" y="417515"/>
            <a:ext cx="12168000" cy="300252"/>
          </a:xfrm>
        </p:spPr>
        <p:txBody>
          <a:bodyPr/>
          <a:lstStyle>
            <a:lvl1pPr>
              <a:defRPr spc="0">
                <a:latin typeface="Univers Next for HSBC Bold" panose="020B0603030202020203" pitchFamily="34" charset="0"/>
              </a:defRPr>
            </a:lvl1pPr>
          </a:lstStyle>
          <a:p>
            <a:r>
              <a:rPr lang="en-GB" dirty="0"/>
              <a:t>Click to edit title</a:t>
            </a:r>
          </a:p>
        </p:txBody>
      </p:sp>
    </p:spTree>
    <p:extLst>
      <p:ext uri="{BB962C8B-B14F-4D97-AF65-F5344CB8AC3E}">
        <p14:creationId xmlns:p14="http://schemas.microsoft.com/office/powerpoint/2010/main" val="2364377198"/>
      </p:ext>
    </p:extLst>
  </p:cSld>
  <p:clrMapOvr>
    <a:masterClrMapping/>
  </p:clrMapOvr>
  <p:extLst>
    <p:ext uri="{DCECCB84-F9BA-43D5-87BE-67443E8EF086}">
      <p15:sldGuideLst xmlns:p15="http://schemas.microsoft.com/office/powerpoint/2012/main">
        <p15:guide id="1" pos="5638" userDrawn="1">
          <p15:clr>
            <a:srgbClr val="FBAE40"/>
          </p15:clr>
        </p15:guide>
        <p15:guide id="2" pos="2553" userDrawn="1">
          <p15:clr>
            <a:srgbClr val="FBAE40"/>
          </p15:clr>
        </p15:guide>
        <p15:guide id="3" pos="2949" userDrawn="1">
          <p15:clr>
            <a:srgbClr val="FBAE40"/>
          </p15:clr>
        </p15:guide>
        <p15:guide id="4" pos="5240"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4 Images and Text">
    <p:spTree>
      <p:nvGrpSpPr>
        <p:cNvPr id="1" name=""/>
        <p:cNvGrpSpPr/>
        <p:nvPr/>
      </p:nvGrpSpPr>
      <p:grpSpPr>
        <a:xfrm>
          <a:off x="0" y="0"/>
          <a:ext cx="0" cy="0"/>
          <a:chOff x="0" y="0"/>
          <a:chExt cx="0" cy="0"/>
        </a:xfrm>
      </p:grpSpPr>
      <p:sp>
        <p:nvSpPr>
          <p:cNvPr id="17" name="Notes">
            <a:extLst>
              <a:ext uri="{FF2B5EF4-FFF2-40B4-BE49-F238E27FC236}">
                <a16:creationId xmlns:a16="http://schemas.microsoft.com/office/drawing/2014/main" id="{0525F911-96AB-4C35-AA0A-C5D0C232DD94}"/>
              </a:ext>
            </a:extLst>
          </p:cNvPr>
          <p:cNvSpPr>
            <a:spLocks noGrp="1"/>
          </p:cNvSpPr>
          <p:nvPr>
            <p:ph type="body" sz="quarter" idx="27"/>
          </p:nvPr>
        </p:nvSpPr>
        <p:spPr>
          <a:xfrm>
            <a:off x="425373" y="6764623"/>
            <a:ext cx="3886200" cy="443595"/>
          </a:xfrm>
        </p:spPr>
        <p:txBody>
          <a:bodyPr anchor="b" anchorCtr="0"/>
          <a:lstStyle>
            <a:lvl1pPr>
              <a:lnSpc>
                <a:spcPct val="100000"/>
              </a:lnSpc>
              <a:spcBef>
                <a:spcPts val="0"/>
              </a:spcBef>
              <a:defRPr sz="900"/>
            </a:lvl1pPr>
            <a:lvl2pPr marL="180975" indent="-180975">
              <a:lnSpc>
                <a:spcPct val="100000"/>
              </a:lnSpc>
              <a:spcBef>
                <a:spcPts val="0"/>
              </a:spcBef>
              <a:buClrTx/>
              <a:buFont typeface="+mj-lt"/>
              <a:buAutoNum type="arabicPeriod"/>
              <a:defRPr sz="900"/>
            </a:lvl2pPr>
          </a:lstStyle>
          <a:p>
            <a:pPr lvl="0"/>
            <a:r>
              <a:rPr lang="en-GB"/>
              <a:t>Click to edit Master text styles</a:t>
            </a:r>
          </a:p>
          <a:p>
            <a:pPr lvl="1"/>
            <a:r>
              <a:rPr lang="en-GB"/>
              <a:t>Second level</a:t>
            </a:r>
          </a:p>
        </p:txBody>
      </p:sp>
      <p:sp>
        <p:nvSpPr>
          <p:cNvPr id="14" name="Text Placeholder 4"/>
          <p:cNvSpPr>
            <a:spLocks noGrp="1"/>
          </p:cNvSpPr>
          <p:nvPr>
            <p:ph type="body" sz="quarter" idx="19" hasCustomPrompt="1"/>
          </p:nvPr>
        </p:nvSpPr>
        <p:spPr>
          <a:xfrm>
            <a:off x="9878133" y="4498974"/>
            <a:ext cx="2700000" cy="2003423"/>
          </a:xfrm>
        </p:spPr>
        <p:txBody>
          <a:bodyPr>
            <a:noAutofit/>
          </a:bodyPr>
          <a:lstStyle>
            <a:lvl1pPr marL="0" indent="0">
              <a:lnSpc>
                <a:spcPct val="80000"/>
              </a:lnSpc>
              <a:spcBef>
                <a:spcPts val="0"/>
              </a:spcBef>
              <a:spcAft>
                <a:spcPts val="1200"/>
              </a:spcAft>
              <a:buNone/>
              <a:defRPr lang="en-US" sz="1600" kern="1200" dirty="0">
                <a:solidFill>
                  <a:srgbClr val="333333"/>
                </a:solidFill>
                <a:latin typeface="+mn-lt"/>
                <a:ea typeface="+mn-ea"/>
                <a:cs typeface="+mn-cs"/>
              </a:defRPr>
            </a:lvl1pPr>
            <a:lvl2pPr marL="187325" indent="-187325" algn="l" defTabSz="975208" rtl="0" eaLnBrk="1" latinLnBrk="0" hangingPunct="1">
              <a:lnSpc>
                <a:spcPct val="112000"/>
              </a:lnSpc>
              <a:spcBef>
                <a:spcPts val="600"/>
              </a:spcBef>
              <a:spcAft>
                <a:spcPts val="600"/>
              </a:spcAft>
              <a:buClr>
                <a:srgbClr val="DB0011"/>
              </a:buClr>
              <a:tabLst/>
              <a:defRPr lang="en-US" sz="1600" kern="1200" dirty="0">
                <a:solidFill>
                  <a:srgbClr val="333333"/>
                </a:solidFill>
                <a:latin typeface="+mn-lt"/>
                <a:ea typeface="+mn-ea"/>
                <a:cs typeface="+mn-cs"/>
              </a:defRPr>
            </a:lvl2pPr>
            <a:lvl3pPr marL="404813" indent="-131763" algn="l" defTabSz="975208" rtl="0" eaLnBrk="1" latinLnBrk="0" hangingPunct="1">
              <a:lnSpc>
                <a:spcPct val="112000"/>
              </a:lnSpc>
              <a:spcBef>
                <a:spcPts val="600"/>
              </a:spcBef>
              <a:spcAft>
                <a:spcPts val="600"/>
              </a:spcAft>
              <a:buClr>
                <a:srgbClr val="DB0011"/>
              </a:buClr>
              <a:tabLst/>
              <a:defRPr lang="en-US" sz="1600" kern="1200" dirty="0">
                <a:solidFill>
                  <a:srgbClr val="333333"/>
                </a:solidFill>
                <a:latin typeface="+mn-lt"/>
                <a:ea typeface="+mn-ea"/>
                <a:cs typeface="+mn-cs"/>
              </a:defRPr>
            </a:lvl3pPr>
            <a:lvl4pPr marL="625475" indent="-176213" algn="l" defTabSz="975208" rtl="0" eaLnBrk="1" latinLnBrk="0" hangingPunct="1">
              <a:lnSpc>
                <a:spcPct val="112000"/>
              </a:lnSpc>
              <a:spcBef>
                <a:spcPts val="600"/>
              </a:spcBef>
              <a:spcAft>
                <a:spcPts val="600"/>
              </a:spcAft>
              <a:buClr>
                <a:srgbClr val="DB0011"/>
              </a:buClr>
              <a:defRPr lang="en-US" sz="1600" kern="1200" dirty="0">
                <a:solidFill>
                  <a:srgbClr val="333333"/>
                </a:solidFill>
                <a:latin typeface="+mn-lt"/>
                <a:ea typeface="+mn-ea"/>
                <a:cs typeface="+mn-cs"/>
              </a:defRPr>
            </a:lvl4pPr>
            <a:lvl5pPr marL="801688" indent="-176213" algn="l" defTabSz="975208" rtl="0" eaLnBrk="1" latinLnBrk="0" hangingPunct="1">
              <a:lnSpc>
                <a:spcPct val="112000"/>
              </a:lnSpc>
              <a:spcBef>
                <a:spcPts val="600"/>
              </a:spcBef>
              <a:spcAft>
                <a:spcPts val="600"/>
              </a:spcAft>
              <a:buClr>
                <a:srgbClr val="DB0011"/>
              </a:buClr>
              <a:defRPr lang="en-GB" sz="1600" kern="1200" dirty="0">
                <a:solidFill>
                  <a:srgbClr val="333333"/>
                </a:solidFill>
                <a:latin typeface="+mn-lt"/>
                <a:ea typeface="+mn-ea"/>
                <a:cs typeface="+mn-cs"/>
              </a:defRPr>
            </a:lvl5pPr>
          </a:lstStyle>
          <a:p>
            <a:pPr marL="0" lvl="0" indent="0" algn="l" defTabSz="975208" rtl="0" eaLnBrk="1" latinLnBrk="0" hangingPunct="1">
              <a:lnSpc>
                <a:spcPct val="80000"/>
              </a:lnSpc>
              <a:spcBef>
                <a:spcPts val="0"/>
              </a:spcBef>
              <a:spcAft>
                <a:spcPts val="600"/>
              </a:spcAft>
              <a:buClr>
                <a:srgbClr val="DB0011"/>
              </a:buClr>
              <a:buSzPct val="90000"/>
              <a:buFont typeface="Wingdings" panose="05000000000000000000" pitchFamily="2" charset="2"/>
              <a:buNone/>
            </a:pPr>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3" name="Picture Placeholder 4"/>
          <p:cNvSpPr>
            <a:spLocks noGrp="1"/>
          </p:cNvSpPr>
          <p:nvPr>
            <p:ph type="pic" sz="quarter" idx="18"/>
          </p:nvPr>
        </p:nvSpPr>
        <p:spPr>
          <a:xfrm>
            <a:off x="9878412" y="1749425"/>
            <a:ext cx="2700000" cy="2422526"/>
          </a:xfrm>
        </p:spPr>
        <p:txBody>
          <a:bodyPr/>
          <a:lstStyle>
            <a:lvl1pPr marL="0" indent="0">
              <a:buNone/>
              <a:defRPr sz="1600"/>
            </a:lvl1pPr>
          </a:lstStyle>
          <a:p>
            <a:r>
              <a:rPr lang="en-GB"/>
              <a:t>Click icon to add picture</a:t>
            </a:r>
            <a:endParaRPr lang="en-GB" dirty="0"/>
          </a:p>
        </p:txBody>
      </p:sp>
      <p:sp>
        <p:nvSpPr>
          <p:cNvPr id="16" name="Text Placeholder 3"/>
          <p:cNvSpPr>
            <a:spLocks noGrp="1"/>
          </p:cNvSpPr>
          <p:nvPr>
            <p:ph type="body" sz="quarter" idx="21" hasCustomPrompt="1"/>
          </p:nvPr>
        </p:nvSpPr>
        <p:spPr>
          <a:xfrm>
            <a:off x="6727023" y="4498974"/>
            <a:ext cx="2700000" cy="2003423"/>
          </a:xfrm>
        </p:spPr>
        <p:txBody>
          <a:bodyPr>
            <a:noAutofit/>
          </a:bodyPr>
          <a:lstStyle>
            <a:lvl1pPr marL="0" indent="0">
              <a:lnSpc>
                <a:spcPct val="80000"/>
              </a:lnSpc>
              <a:spcBef>
                <a:spcPts val="0"/>
              </a:spcBef>
              <a:spcAft>
                <a:spcPts val="1200"/>
              </a:spcAft>
              <a:buNone/>
              <a:defRPr lang="en-US" sz="1600" kern="1200" dirty="0">
                <a:solidFill>
                  <a:srgbClr val="333333"/>
                </a:solidFill>
                <a:latin typeface="+mn-lt"/>
                <a:ea typeface="+mn-ea"/>
                <a:cs typeface="+mn-cs"/>
              </a:defRPr>
            </a:lvl1pPr>
            <a:lvl2pPr marL="187325" indent="-187325" algn="l" defTabSz="975208" rtl="0" eaLnBrk="1" latinLnBrk="0" hangingPunct="1">
              <a:lnSpc>
                <a:spcPct val="112000"/>
              </a:lnSpc>
              <a:spcBef>
                <a:spcPts val="600"/>
              </a:spcBef>
              <a:spcAft>
                <a:spcPts val="600"/>
              </a:spcAft>
              <a:buClr>
                <a:srgbClr val="DB0011"/>
              </a:buClr>
              <a:tabLst/>
              <a:defRPr lang="en-US" sz="1600" kern="1200" dirty="0">
                <a:solidFill>
                  <a:srgbClr val="333333"/>
                </a:solidFill>
                <a:latin typeface="+mn-lt"/>
                <a:ea typeface="+mn-ea"/>
                <a:cs typeface="+mn-cs"/>
              </a:defRPr>
            </a:lvl2pPr>
            <a:lvl3pPr marL="404813" indent="-131763" algn="l" defTabSz="975208" rtl="0" eaLnBrk="1" latinLnBrk="0" hangingPunct="1">
              <a:lnSpc>
                <a:spcPct val="112000"/>
              </a:lnSpc>
              <a:spcBef>
                <a:spcPts val="600"/>
              </a:spcBef>
              <a:spcAft>
                <a:spcPts val="600"/>
              </a:spcAft>
              <a:buClr>
                <a:srgbClr val="DB0011"/>
              </a:buClr>
              <a:tabLst>
                <a:tab pos="1239838" algn="l"/>
              </a:tabLst>
              <a:defRPr lang="en-US" sz="1600" kern="1200" dirty="0">
                <a:solidFill>
                  <a:srgbClr val="333333"/>
                </a:solidFill>
                <a:latin typeface="+mn-lt"/>
                <a:ea typeface="+mn-ea"/>
                <a:cs typeface="+mn-cs"/>
              </a:defRPr>
            </a:lvl3pPr>
            <a:lvl4pPr marL="625475" indent="-176213" algn="l" defTabSz="975208" rtl="0" eaLnBrk="1" latinLnBrk="0" hangingPunct="1">
              <a:lnSpc>
                <a:spcPct val="112000"/>
              </a:lnSpc>
              <a:spcBef>
                <a:spcPts val="600"/>
              </a:spcBef>
              <a:spcAft>
                <a:spcPts val="600"/>
              </a:spcAft>
              <a:buClr>
                <a:srgbClr val="DB0011"/>
              </a:buClr>
              <a:defRPr lang="en-US" sz="1600" kern="1200" dirty="0">
                <a:solidFill>
                  <a:srgbClr val="333333"/>
                </a:solidFill>
                <a:latin typeface="+mn-lt"/>
                <a:ea typeface="+mn-ea"/>
                <a:cs typeface="+mn-cs"/>
              </a:defRPr>
            </a:lvl4pPr>
            <a:lvl5pPr marL="801688" indent="-176213" algn="l" defTabSz="975208" rtl="0" eaLnBrk="1" latinLnBrk="0" hangingPunct="1">
              <a:lnSpc>
                <a:spcPct val="112000"/>
              </a:lnSpc>
              <a:spcBef>
                <a:spcPts val="600"/>
              </a:spcBef>
              <a:spcAft>
                <a:spcPts val="600"/>
              </a:spcAft>
              <a:buClr>
                <a:srgbClr val="DB0011"/>
              </a:buClr>
              <a:defRPr lang="en-GB" sz="1600" kern="1200" dirty="0">
                <a:solidFill>
                  <a:srgbClr val="333333"/>
                </a:solidFill>
                <a:latin typeface="+mn-lt"/>
                <a:ea typeface="+mn-ea"/>
                <a:cs typeface="+mn-cs"/>
              </a:defRPr>
            </a:lvl5pPr>
          </a:lstStyle>
          <a:p>
            <a:pPr marL="0" lvl="0" indent="0" algn="l" defTabSz="975208" rtl="0" eaLnBrk="1" latinLnBrk="0" hangingPunct="1">
              <a:lnSpc>
                <a:spcPct val="80000"/>
              </a:lnSpc>
              <a:spcBef>
                <a:spcPts val="0"/>
              </a:spcBef>
              <a:spcAft>
                <a:spcPts val="600"/>
              </a:spcAft>
              <a:buClr>
                <a:srgbClr val="DB0011"/>
              </a:buClr>
              <a:buSzPct val="90000"/>
              <a:buFont typeface="Wingdings" panose="05000000000000000000" pitchFamily="2" charset="2"/>
              <a:buNone/>
            </a:pPr>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Picture Placeholder 3"/>
          <p:cNvSpPr>
            <a:spLocks noGrp="1"/>
          </p:cNvSpPr>
          <p:nvPr>
            <p:ph type="pic" sz="quarter" idx="20"/>
          </p:nvPr>
        </p:nvSpPr>
        <p:spPr>
          <a:xfrm>
            <a:off x="6727209" y="1749425"/>
            <a:ext cx="2700000" cy="2422526"/>
          </a:xfrm>
        </p:spPr>
        <p:txBody>
          <a:bodyPr/>
          <a:lstStyle>
            <a:lvl1pPr marL="0" indent="0">
              <a:buNone/>
              <a:defRPr sz="1600"/>
            </a:lvl1pPr>
          </a:lstStyle>
          <a:p>
            <a:r>
              <a:rPr lang="en-GB"/>
              <a:t>Click icon to add picture</a:t>
            </a:r>
            <a:endParaRPr lang="en-GB" dirty="0"/>
          </a:p>
        </p:txBody>
      </p:sp>
      <p:sp>
        <p:nvSpPr>
          <p:cNvPr id="10" name="Text Placeholder 2"/>
          <p:cNvSpPr>
            <a:spLocks noGrp="1"/>
          </p:cNvSpPr>
          <p:nvPr>
            <p:ph type="body" sz="quarter" idx="15" hasCustomPrompt="1"/>
          </p:nvPr>
        </p:nvSpPr>
        <p:spPr>
          <a:xfrm>
            <a:off x="3575912" y="4498974"/>
            <a:ext cx="2700000" cy="2003423"/>
          </a:xfrm>
        </p:spPr>
        <p:txBody>
          <a:bodyPr>
            <a:noAutofit/>
          </a:bodyPr>
          <a:lstStyle>
            <a:lvl1pPr marL="0" indent="0">
              <a:lnSpc>
                <a:spcPct val="80000"/>
              </a:lnSpc>
              <a:spcBef>
                <a:spcPts val="0"/>
              </a:spcBef>
              <a:spcAft>
                <a:spcPts val="1200"/>
              </a:spcAft>
              <a:buNone/>
              <a:defRPr lang="en-US" sz="1600" kern="1200" dirty="0">
                <a:solidFill>
                  <a:srgbClr val="333333"/>
                </a:solidFill>
                <a:latin typeface="+mn-lt"/>
                <a:ea typeface="+mn-ea"/>
                <a:cs typeface="+mn-cs"/>
              </a:defRPr>
            </a:lvl1pPr>
            <a:lvl2pPr marL="187325" indent="-187325" algn="l" defTabSz="975208" rtl="0" eaLnBrk="1" latinLnBrk="0" hangingPunct="1">
              <a:lnSpc>
                <a:spcPct val="112000"/>
              </a:lnSpc>
              <a:spcBef>
                <a:spcPts val="600"/>
              </a:spcBef>
              <a:spcAft>
                <a:spcPts val="600"/>
              </a:spcAft>
              <a:buClr>
                <a:srgbClr val="DB0011"/>
              </a:buClr>
              <a:tabLst/>
              <a:defRPr lang="en-US" sz="1600" kern="1200" dirty="0">
                <a:solidFill>
                  <a:srgbClr val="333333"/>
                </a:solidFill>
                <a:latin typeface="+mn-lt"/>
                <a:ea typeface="+mn-ea"/>
                <a:cs typeface="+mn-cs"/>
              </a:defRPr>
            </a:lvl2pPr>
            <a:lvl3pPr marL="446088" indent="-173038" algn="l" defTabSz="975208" rtl="0" eaLnBrk="1" latinLnBrk="0" hangingPunct="1">
              <a:lnSpc>
                <a:spcPct val="112000"/>
              </a:lnSpc>
              <a:spcBef>
                <a:spcPts val="600"/>
              </a:spcBef>
              <a:spcAft>
                <a:spcPts val="600"/>
              </a:spcAft>
              <a:buClr>
                <a:srgbClr val="DB0011"/>
              </a:buClr>
              <a:tabLst/>
              <a:defRPr lang="en-US" sz="1600" kern="1200" dirty="0">
                <a:solidFill>
                  <a:srgbClr val="333333"/>
                </a:solidFill>
                <a:latin typeface="+mn-lt"/>
                <a:ea typeface="+mn-ea"/>
                <a:cs typeface="+mn-cs"/>
              </a:defRPr>
            </a:lvl3pPr>
            <a:lvl4pPr marL="625475" indent="-176213" algn="l" defTabSz="975208" rtl="0" eaLnBrk="1" latinLnBrk="0" hangingPunct="1">
              <a:lnSpc>
                <a:spcPct val="112000"/>
              </a:lnSpc>
              <a:spcBef>
                <a:spcPts val="600"/>
              </a:spcBef>
              <a:spcAft>
                <a:spcPts val="600"/>
              </a:spcAft>
              <a:buClr>
                <a:srgbClr val="DB0011"/>
              </a:buClr>
              <a:tabLst>
                <a:tab pos="546100" algn="l"/>
              </a:tabLst>
              <a:defRPr lang="en-US" sz="1600" kern="1200" dirty="0">
                <a:solidFill>
                  <a:srgbClr val="333333"/>
                </a:solidFill>
                <a:latin typeface="+mn-lt"/>
                <a:ea typeface="+mn-ea"/>
                <a:cs typeface="+mn-cs"/>
              </a:defRPr>
            </a:lvl4pPr>
            <a:lvl5pPr marL="801688" indent="-176213" algn="l" defTabSz="975208" rtl="0" eaLnBrk="1" latinLnBrk="0" hangingPunct="1">
              <a:lnSpc>
                <a:spcPct val="112000"/>
              </a:lnSpc>
              <a:spcBef>
                <a:spcPts val="600"/>
              </a:spcBef>
              <a:spcAft>
                <a:spcPts val="600"/>
              </a:spcAft>
              <a:buClr>
                <a:srgbClr val="DB0011"/>
              </a:buClr>
              <a:defRPr lang="en-GB" sz="1600" kern="1200" dirty="0">
                <a:solidFill>
                  <a:srgbClr val="333333"/>
                </a:solidFill>
                <a:latin typeface="+mn-lt"/>
                <a:ea typeface="+mn-ea"/>
                <a:cs typeface="+mn-cs"/>
              </a:defRPr>
            </a:lvl5pPr>
          </a:lstStyle>
          <a:p>
            <a:pPr marL="0" lvl="0" indent="0" algn="l" defTabSz="975208" rtl="0" eaLnBrk="1" latinLnBrk="0" hangingPunct="1">
              <a:lnSpc>
                <a:spcPct val="80000"/>
              </a:lnSpc>
              <a:spcBef>
                <a:spcPts val="0"/>
              </a:spcBef>
              <a:spcAft>
                <a:spcPts val="600"/>
              </a:spcAft>
              <a:buClr>
                <a:srgbClr val="DB0011"/>
              </a:buClr>
              <a:buSzPct val="90000"/>
              <a:buFont typeface="Wingdings" panose="05000000000000000000" pitchFamily="2" charset="2"/>
              <a:buNone/>
            </a:pPr>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Picture Placeholder 2"/>
          <p:cNvSpPr>
            <a:spLocks noGrp="1"/>
          </p:cNvSpPr>
          <p:nvPr>
            <p:ph type="pic" sz="quarter" idx="14"/>
          </p:nvPr>
        </p:nvSpPr>
        <p:spPr>
          <a:xfrm>
            <a:off x="3576005" y="1749425"/>
            <a:ext cx="2700000" cy="2422526"/>
          </a:xfrm>
        </p:spPr>
        <p:txBody>
          <a:bodyPr/>
          <a:lstStyle>
            <a:lvl1pPr marL="0" indent="0">
              <a:buNone/>
              <a:defRPr sz="1600"/>
            </a:lvl1pPr>
          </a:lstStyle>
          <a:p>
            <a:r>
              <a:rPr lang="en-GB"/>
              <a:t>Click icon to add picture</a:t>
            </a:r>
            <a:endParaRPr lang="en-GB" dirty="0"/>
          </a:p>
        </p:txBody>
      </p:sp>
      <p:sp>
        <p:nvSpPr>
          <p:cNvPr id="12" name="Text Placeholder 1"/>
          <p:cNvSpPr>
            <a:spLocks noGrp="1"/>
          </p:cNvSpPr>
          <p:nvPr>
            <p:ph type="body" sz="quarter" idx="17" hasCustomPrompt="1"/>
          </p:nvPr>
        </p:nvSpPr>
        <p:spPr>
          <a:xfrm>
            <a:off x="424801" y="4498976"/>
            <a:ext cx="2700000" cy="2003424"/>
          </a:xfrm>
        </p:spPr>
        <p:txBody>
          <a:bodyPr>
            <a:noAutofit/>
          </a:bodyPr>
          <a:lstStyle>
            <a:lvl1pPr marL="0" indent="0">
              <a:lnSpc>
                <a:spcPct val="80000"/>
              </a:lnSpc>
              <a:spcBef>
                <a:spcPts val="0"/>
              </a:spcBef>
              <a:spcAft>
                <a:spcPts val="600"/>
              </a:spcAft>
              <a:buNone/>
              <a:defRPr sz="1600"/>
            </a:lvl1pPr>
            <a:lvl2pPr marL="187325" indent="-187325">
              <a:lnSpc>
                <a:spcPct val="112000"/>
              </a:lnSpc>
              <a:spcAft>
                <a:spcPts val="600"/>
              </a:spcAft>
              <a:buClr>
                <a:srgbClr val="DB0011"/>
              </a:buClr>
              <a:tabLst/>
              <a:defRPr sz="1600"/>
            </a:lvl2pPr>
            <a:lvl3pPr marL="404813" indent="-131763">
              <a:lnSpc>
                <a:spcPct val="112000"/>
              </a:lnSpc>
              <a:spcAft>
                <a:spcPts val="600"/>
              </a:spcAft>
              <a:buClr>
                <a:srgbClr val="DB0011"/>
              </a:buClr>
              <a:tabLst/>
              <a:defRPr sz="1600"/>
            </a:lvl3pPr>
            <a:lvl4pPr marL="625475" indent="-176213">
              <a:lnSpc>
                <a:spcPct val="112000"/>
              </a:lnSpc>
              <a:spcAft>
                <a:spcPts val="600"/>
              </a:spcAft>
              <a:buClr>
                <a:srgbClr val="DB0011"/>
              </a:buClr>
              <a:defRPr sz="1600"/>
            </a:lvl4pPr>
            <a:lvl5pPr marL="801688" indent="-176213">
              <a:lnSpc>
                <a:spcPct val="112000"/>
              </a:lnSpc>
              <a:spcAft>
                <a:spcPts val="600"/>
              </a:spcAft>
              <a:buClr>
                <a:srgbClr val="DB0011"/>
              </a:buClr>
              <a:defRPr sz="1600"/>
            </a:lvl5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Picture Placeholder 1"/>
          <p:cNvSpPr>
            <a:spLocks noGrp="1"/>
          </p:cNvSpPr>
          <p:nvPr>
            <p:ph type="pic" sz="quarter" idx="16"/>
          </p:nvPr>
        </p:nvSpPr>
        <p:spPr>
          <a:xfrm>
            <a:off x="424801" y="1749425"/>
            <a:ext cx="2700000" cy="2422526"/>
          </a:xfrm>
        </p:spPr>
        <p:txBody>
          <a:bodyPr/>
          <a:lstStyle>
            <a:lvl1pPr marL="0" indent="0">
              <a:buNone/>
              <a:defRPr sz="1600"/>
            </a:lvl1pPr>
          </a:lstStyle>
          <a:p>
            <a:r>
              <a:rPr lang="en-GB"/>
              <a:t>Click icon to add picture</a:t>
            </a:r>
            <a:endParaRPr lang="en-GB" dirty="0"/>
          </a:p>
        </p:txBody>
      </p:sp>
      <p:sp>
        <p:nvSpPr>
          <p:cNvPr id="20" name="Slide subtitle">
            <a:extLst>
              <a:ext uri="{FF2B5EF4-FFF2-40B4-BE49-F238E27FC236}">
                <a16:creationId xmlns:a16="http://schemas.microsoft.com/office/drawing/2014/main" id="{BAC5FC6A-8468-D446-B2ED-840A8F90A59C}"/>
              </a:ext>
            </a:extLst>
          </p:cNvPr>
          <p:cNvSpPr>
            <a:spLocks noGrp="1"/>
          </p:cNvSpPr>
          <p:nvPr>
            <p:ph type="body" sz="quarter" idx="26" hasCustomPrompt="1"/>
          </p:nvPr>
        </p:nvSpPr>
        <p:spPr>
          <a:xfrm>
            <a:off x="417514" y="717766"/>
            <a:ext cx="12168187" cy="603696"/>
          </a:xfrm>
        </p:spPr>
        <p:txBody>
          <a:bodyPr/>
          <a:lstStyle>
            <a:lvl1pPr>
              <a:defRPr sz="2400" spc="0" baseline="0"/>
            </a:lvl1pPr>
          </a:lstStyle>
          <a:p>
            <a:r>
              <a:rPr lang="en-US" dirty="0"/>
              <a:t>Click to edit subtitle</a:t>
            </a:r>
          </a:p>
        </p:txBody>
      </p:sp>
      <p:sp>
        <p:nvSpPr>
          <p:cNvPr id="19" name="Slide title">
            <a:extLst>
              <a:ext uri="{FF2B5EF4-FFF2-40B4-BE49-F238E27FC236}">
                <a16:creationId xmlns:a16="http://schemas.microsoft.com/office/drawing/2014/main" id="{27111550-5DE7-724D-A5CC-07E488ABE290}"/>
              </a:ext>
            </a:extLst>
          </p:cNvPr>
          <p:cNvSpPr>
            <a:spLocks noGrp="1"/>
          </p:cNvSpPr>
          <p:nvPr>
            <p:ph type="title" hasCustomPrompt="1"/>
          </p:nvPr>
        </p:nvSpPr>
        <p:spPr>
          <a:xfrm>
            <a:off x="417599" y="417515"/>
            <a:ext cx="12168000" cy="300252"/>
          </a:xfrm>
        </p:spPr>
        <p:txBody>
          <a:bodyPr/>
          <a:lstStyle>
            <a:lvl1pPr>
              <a:defRPr spc="0">
                <a:latin typeface="Univers Next for HSBC Bold" panose="020B0603030202020203" pitchFamily="34" charset="0"/>
              </a:defRPr>
            </a:lvl1pPr>
          </a:lstStyle>
          <a:p>
            <a:r>
              <a:rPr lang="en-GB" dirty="0"/>
              <a:t>Click to edit title</a:t>
            </a:r>
          </a:p>
        </p:txBody>
      </p:sp>
    </p:spTree>
    <p:extLst>
      <p:ext uri="{BB962C8B-B14F-4D97-AF65-F5344CB8AC3E}">
        <p14:creationId xmlns:p14="http://schemas.microsoft.com/office/powerpoint/2010/main" val="491589024"/>
      </p:ext>
    </p:extLst>
  </p:cSld>
  <p:clrMapOvr>
    <a:masterClrMapping/>
  </p:clrMapOvr>
  <p:extLst>
    <p:ext uri="{DCECCB84-F9BA-43D5-87BE-67443E8EF086}">
      <p15:sldGuideLst xmlns:p15="http://schemas.microsoft.com/office/powerpoint/2012/main">
        <p15:guide id="1" pos="1415" userDrawn="1">
          <p15:clr>
            <a:srgbClr val="FBAE40"/>
          </p15:clr>
        </p15:guide>
        <p15:guide id="2" pos="1566" userDrawn="1">
          <p15:clr>
            <a:srgbClr val="FBAE40"/>
          </p15:clr>
        </p15:guide>
        <p15:guide id="3" pos="2718" userDrawn="1">
          <p15:clr>
            <a:srgbClr val="FBAE40"/>
          </p15:clr>
        </p15:guide>
        <p15:guide id="4" pos="2874" userDrawn="1">
          <p15:clr>
            <a:srgbClr val="FBAE40"/>
          </p15:clr>
        </p15:guide>
        <p15:guide id="5" pos="4019" userDrawn="1">
          <p15:clr>
            <a:srgbClr val="FBAE40"/>
          </p15:clr>
        </p15:guide>
        <p15:guide id="6" pos="4177" userDrawn="1">
          <p15:clr>
            <a:srgbClr val="FBAE40"/>
          </p15:clr>
        </p15:guide>
        <p15:guide id="7" pos="5328"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 Images and text">
    <p:spTree>
      <p:nvGrpSpPr>
        <p:cNvPr id="1" name=""/>
        <p:cNvGrpSpPr/>
        <p:nvPr/>
      </p:nvGrpSpPr>
      <p:grpSpPr>
        <a:xfrm>
          <a:off x="0" y="0"/>
          <a:ext cx="0" cy="0"/>
          <a:chOff x="0" y="0"/>
          <a:chExt cx="0" cy="0"/>
        </a:xfrm>
      </p:grpSpPr>
      <p:sp>
        <p:nvSpPr>
          <p:cNvPr id="15" name="Notes placeholder">
            <a:extLst>
              <a:ext uri="{FF2B5EF4-FFF2-40B4-BE49-F238E27FC236}">
                <a16:creationId xmlns:a16="http://schemas.microsoft.com/office/drawing/2014/main" id="{87AFCE60-F612-4405-BF95-3BC8CE2C1184}"/>
              </a:ext>
            </a:extLst>
          </p:cNvPr>
          <p:cNvSpPr>
            <a:spLocks noGrp="1"/>
          </p:cNvSpPr>
          <p:nvPr>
            <p:ph type="body" sz="quarter" idx="27"/>
          </p:nvPr>
        </p:nvSpPr>
        <p:spPr>
          <a:xfrm>
            <a:off x="425373" y="6764623"/>
            <a:ext cx="3886200" cy="443595"/>
          </a:xfrm>
        </p:spPr>
        <p:txBody>
          <a:bodyPr anchor="b" anchorCtr="0"/>
          <a:lstStyle>
            <a:lvl1pPr>
              <a:lnSpc>
                <a:spcPct val="100000"/>
              </a:lnSpc>
              <a:spcBef>
                <a:spcPts val="0"/>
              </a:spcBef>
              <a:defRPr sz="900"/>
            </a:lvl1pPr>
            <a:lvl2pPr marL="180975" indent="-180975">
              <a:lnSpc>
                <a:spcPct val="100000"/>
              </a:lnSpc>
              <a:spcBef>
                <a:spcPts val="0"/>
              </a:spcBef>
              <a:buClrTx/>
              <a:buFont typeface="+mj-lt"/>
              <a:buAutoNum type="arabicPeriod"/>
              <a:defRPr sz="900"/>
            </a:lvl2pPr>
          </a:lstStyle>
          <a:p>
            <a:pPr lvl="0"/>
            <a:r>
              <a:rPr lang="en-GB"/>
              <a:t>Click to edit Master text styles</a:t>
            </a:r>
          </a:p>
          <a:p>
            <a:pPr lvl="1"/>
            <a:r>
              <a:rPr lang="en-GB"/>
              <a:t>Second level</a:t>
            </a:r>
          </a:p>
        </p:txBody>
      </p:sp>
      <p:sp>
        <p:nvSpPr>
          <p:cNvPr id="9" name="Content Placeholder 3"/>
          <p:cNvSpPr>
            <a:spLocks noGrp="1"/>
          </p:cNvSpPr>
          <p:nvPr>
            <p:ph idx="15" hasCustomPrompt="1"/>
          </p:nvPr>
        </p:nvSpPr>
        <p:spPr>
          <a:xfrm>
            <a:off x="8697600" y="4127881"/>
            <a:ext cx="3877200" cy="2374519"/>
          </a:xfrm>
        </p:spPr>
        <p:txBody>
          <a:bodyPr/>
          <a:lstStyle>
            <a:lvl1pPr>
              <a:lnSpc>
                <a:spcPct val="80000"/>
              </a:lnSpc>
              <a:spcBef>
                <a:spcPts val="0"/>
              </a:spcBef>
              <a:spcAft>
                <a:spcPts val="1800"/>
              </a:spcAft>
              <a:buClr>
                <a:srgbClr val="DB0011"/>
              </a:buClr>
              <a:buSzPct val="90000"/>
              <a:defRPr lang="en-US" sz="1600" kern="1200" dirty="0">
                <a:solidFill>
                  <a:srgbClr val="333333"/>
                </a:solidFill>
                <a:latin typeface="+mn-lt"/>
                <a:ea typeface="+mn-ea"/>
                <a:cs typeface="+mn-cs"/>
              </a:defRPr>
            </a:lvl1pPr>
            <a:lvl2pPr marL="273050" indent="-273050" algn="l" defTabSz="975208" rtl="0" eaLnBrk="1" latinLnBrk="0" hangingPunct="1">
              <a:lnSpc>
                <a:spcPct val="112000"/>
              </a:lnSpc>
              <a:spcBef>
                <a:spcPts val="600"/>
              </a:spcBef>
              <a:spcAft>
                <a:spcPts val="600"/>
              </a:spcAft>
              <a:buClr>
                <a:srgbClr val="DB0011"/>
              </a:buClr>
              <a:buSzPct val="80000"/>
              <a:defRPr lang="en-US" sz="1600" kern="1200" dirty="0">
                <a:solidFill>
                  <a:srgbClr val="333333"/>
                </a:solidFill>
                <a:latin typeface="+mn-lt"/>
                <a:ea typeface="+mn-ea"/>
                <a:cs typeface="+mn-cs"/>
              </a:defRPr>
            </a:lvl2pPr>
            <a:lvl3pPr algn="l" defTabSz="975208" rtl="0" eaLnBrk="1" latinLnBrk="0" hangingPunct="1">
              <a:lnSpc>
                <a:spcPct val="112000"/>
              </a:lnSpc>
              <a:spcBef>
                <a:spcPts val="600"/>
              </a:spcBef>
              <a:spcAft>
                <a:spcPts val="600"/>
              </a:spcAft>
              <a:buClr>
                <a:srgbClr val="DB0011"/>
              </a:buClr>
              <a:buSzPct val="100000"/>
              <a:defRPr lang="en-US" sz="1600" kern="1200" dirty="0">
                <a:solidFill>
                  <a:srgbClr val="333333"/>
                </a:solidFill>
                <a:latin typeface="+mn-lt"/>
                <a:ea typeface="+mn-ea"/>
                <a:cs typeface="+mn-cs"/>
              </a:defRPr>
            </a:lvl3pPr>
            <a:lvl4pPr algn="l" defTabSz="975208" rtl="0" eaLnBrk="1" latinLnBrk="0" hangingPunct="1">
              <a:lnSpc>
                <a:spcPct val="112000"/>
              </a:lnSpc>
              <a:spcBef>
                <a:spcPts val="600"/>
              </a:spcBef>
              <a:spcAft>
                <a:spcPts val="600"/>
              </a:spcAft>
              <a:buClr>
                <a:srgbClr val="DB0011"/>
              </a:buClr>
              <a:buSzPct val="100000"/>
              <a:defRPr lang="en-US" sz="1600" kern="1200" dirty="0">
                <a:solidFill>
                  <a:srgbClr val="333333"/>
                </a:solidFill>
                <a:latin typeface="+mn-lt"/>
                <a:ea typeface="+mn-ea"/>
                <a:cs typeface="+mn-cs"/>
              </a:defRPr>
            </a:lvl4pPr>
            <a:lvl5pPr algn="l" defTabSz="975208" rtl="0" eaLnBrk="1" latinLnBrk="0" hangingPunct="1">
              <a:lnSpc>
                <a:spcPct val="112000"/>
              </a:lnSpc>
              <a:spcBef>
                <a:spcPts val="600"/>
              </a:spcBef>
              <a:spcAft>
                <a:spcPts val="600"/>
              </a:spcAft>
              <a:buClr>
                <a:srgbClr val="DB0011"/>
              </a:buClr>
              <a:buSzPct val="100000"/>
              <a:defRPr lang="en-GB" sz="1600" kern="1200" dirty="0">
                <a:solidFill>
                  <a:srgbClr val="333333"/>
                </a:solidFill>
                <a:latin typeface="+mn-lt"/>
                <a:ea typeface="+mn-ea"/>
                <a:cs typeface="+mn-cs"/>
              </a:defRPr>
            </a:lvl5pPr>
          </a:lstStyle>
          <a:p>
            <a:pPr marL="0" lvl="0" indent="0" algn="l" defTabSz="975208" rtl="0" eaLnBrk="1" latinLnBrk="0" hangingPunct="1">
              <a:lnSpc>
                <a:spcPct val="80000"/>
              </a:lnSpc>
              <a:spcBef>
                <a:spcPts val="0"/>
              </a:spcBef>
              <a:spcAft>
                <a:spcPts val="600"/>
              </a:spcAft>
              <a:buClr>
                <a:srgbClr val="DB0011"/>
              </a:buClr>
              <a:buSzPct val="90000"/>
              <a:buFont typeface="Wingdings" panose="05000000000000000000" pitchFamily="2" charset="2"/>
              <a:buNone/>
            </a:pPr>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3" name="Picture Placeholder 3"/>
          <p:cNvSpPr>
            <a:spLocks noGrp="1"/>
          </p:cNvSpPr>
          <p:nvPr>
            <p:ph type="pic" sz="quarter" idx="18"/>
          </p:nvPr>
        </p:nvSpPr>
        <p:spPr>
          <a:xfrm>
            <a:off x="8697600" y="1749425"/>
            <a:ext cx="3877200" cy="2185200"/>
          </a:xfrm>
        </p:spPr>
        <p:txBody>
          <a:bodyPr/>
          <a:lstStyle>
            <a:lvl1pPr marL="0" indent="0">
              <a:buNone/>
              <a:defRPr sz="1600"/>
            </a:lvl1pPr>
          </a:lstStyle>
          <a:p>
            <a:r>
              <a:rPr lang="en-GB"/>
              <a:t>Click icon to add picture</a:t>
            </a:r>
          </a:p>
        </p:txBody>
      </p:sp>
      <p:sp>
        <p:nvSpPr>
          <p:cNvPr id="7" name="Content Placeholder 2"/>
          <p:cNvSpPr>
            <a:spLocks noGrp="1"/>
          </p:cNvSpPr>
          <p:nvPr>
            <p:ph idx="14" hasCustomPrompt="1"/>
          </p:nvPr>
        </p:nvSpPr>
        <p:spPr>
          <a:xfrm>
            <a:off x="4557601" y="4127881"/>
            <a:ext cx="3877200" cy="2374519"/>
          </a:xfrm>
        </p:spPr>
        <p:txBody>
          <a:bodyPr/>
          <a:lstStyle>
            <a:lvl1pPr>
              <a:lnSpc>
                <a:spcPct val="80000"/>
              </a:lnSpc>
              <a:spcBef>
                <a:spcPts val="0"/>
              </a:spcBef>
              <a:spcAft>
                <a:spcPts val="1800"/>
              </a:spcAft>
              <a:buClr>
                <a:srgbClr val="DB0011"/>
              </a:buClr>
              <a:buSzPct val="90000"/>
              <a:defRPr lang="en-US" sz="1600" kern="1200" dirty="0">
                <a:solidFill>
                  <a:srgbClr val="333333"/>
                </a:solidFill>
                <a:latin typeface="+mn-lt"/>
                <a:ea typeface="+mn-ea"/>
                <a:cs typeface="+mn-cs"/>
              </a:defRPr>
            </a:lvl1pPr>
            <a:lvl2pPr marL="273050" indent="-273050" algn="l" defTabSz="975208" rtl="0" eaLnBrk="1" latinLnBrk="0" hangingPunct="1">
              <a:lnSpc>
                <a:spcPct val="112000"/>
              </a:lnSpc>
              <a:spcBef>
                <a:spcPts val="600"/>
              </a:spcBef>
              <a:spcAft>
                <a:spcPts val="600"/>
              </a:spcAft>
              <a:buClr>
                <a:srgbClr val="DB0011"/>
              </a:buClr>
              <a:buSzPct val="80000"/>
              <a:defRPr lang="en-US" sz="1600" kern="1200" dirty="0">
                <a:solidFill>
                  <a:srgbClr val="333333"/>
                </a:solidFill>
                <a:latin typeface="+mn-lt"/>
                <a:ea typeface="+mn-ea"/>
                <a:cs typeface="+mn-cs"/>
              </a:defRPr>
            </a:lvl2pPr>
            <a:lvl3pPr algn="l" defTabSz="975208" rtl="0" eaLnBrk="1" latinLnBrk="0" hangingPunct="1">
              <a:lnSpc>
                <a:spcPct val="112000"/>
              </a:lnSpc>
              <a:spcBef>
                <a:spcPts val="600"/>
              </a:spcBef>
              <a:spcAft>
                <a:spcPts val="600"/>
              </a:spcAft>
              <a:buClr>
                <a:srgbClr val="DB0011"/>
              </a:buClr>
              <a:buSzPct val="100000"/>
              <a:defRPr lang="en-US" sz="1600" kern="1200" dirty="0">
                <a:solidFill>
                  <a:srgbClr val="333333"/>
                </a:solidFill>
                <a:latin typeface="+mn-lt"/>
                <a:ea typeface="+mn-ea"/>
                <a:cs typeface="+mn-cs"/>
              </a:defRPr>
            </a:lvl3pPr>
            <a:lvl4pPr algn="l" defTabSz="975208" rtl="0" eaLnBrk="1" latinLnBrk="0" hangingPunct="1">
              <a:lnSpc>
                <a:spcPct val="112000"/>
              </a:lnSpc>
              <a:spcBef>
                <a:spcPts val="600"/>
              </a:spcBef>
              <a:spcAft>
                <a:spcPts val="600"/>
              </a:spcAft>
              <a:buClr>
                <a:srgbClr val="DB0011"/>
              </a:buClr>
              <a:buSzPct val="100000"/>
              <a:defRPr lang="en-US" sz="1600" kern="1200" dirty="0">
                <a:solidFill>
                  <a:srgbClr val="333333"/>
                </a:solidFill>
                <a:latin typeface="+mn-lt"/>
                <a:ea typeface="+mn-ea"/>
                <a:cs typeface="+mn-cs"/>
              </a:defRPr>
            </a:lvl4pPr>
            <a:lvl5pPr algn="l" defTabSz="975208" rtl="0" eaLnBrk="1" latinLnBrk="0" hangingPunct="1">
              <a:lnSpc>
                <a:spcPct val="112000"/>
              </a:lnSpc>
              <a:spcBef>
                <a:spcPts val="600"/>
              </a:spcBef>
              <a:spcAft>
                <a:spcPts val="600"/>
              </a:spcAft>
              <a:buClr>
                <a:srgbClr val="DB0011"/>
              </a:buClr>
              <a:buSzPct val="100000"/>
              <a:defRPr lang="en-GB" sz="1600" kern="1200" dirty="0">
                <a:solidFill>
                  <a:srgbClr val="333333"/>
                </a:solidFill>
                <a:latin typeface="+mn-lt"/>
                <a:ea typeface="+mn-ea"/>
                <a:cs typeface="+mn-cs"/>
              </a:defRPr>
            </a:lvl5pPr>
          </a:lstStyle>
          <a:p>
            <a:pPr marL="0" lvl="0" indent="0" algn="l" defTabSz="975208" rtl="0" eaLnBrk="1" latinLnBrk="0" hangingPunct="1">
              <a:lnSpc>
                <a:spcPct val="80000"/>
              </a:lnSpc>
              <a:spcBef>
                <a:spcPts val="0"/>
              </a:spcBef>
              <a:spcAft>
                <a:spcPts val="600"/>
              </a:spcAft>
              <a:buClr>
                <a:srgbClr val="DB0011"/>
              </a:buClr>
              <a:buSzPct val="90000"/>
              <a:buFont typeface="Wingdings" panose="05000000000000000000" pitchFamily="2" charset="2"/>
              <a:buNone/>
            </a:pPr>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Picture Placeholder 2"/>
          <p:cNvSpPr>
            <a:spLocks noGrp="1"/>
          </p:cNvSpPr>
          <p:nvPr>
            <p:ph type="pic" sz="quarter" idx="17"/>
          </p:nvPr>
        </p:nvSpPr>
        <p:spPr>
          <a:xfrm>
            <a:off x="4557601" y="1749425"/>
            <a:ext cx="3877200" cy="2185200"/>
          </a:xfrm>
        </p:spPr>
        <p:txBody>
          <a:bodyPr/>
          <a:lstStyle>
            <a:lvl1pPr marL="0" indent="0">
              <a:buNone/>
              <a:defRPr sz="1600"/>
            </a:lvl1pPr>
          </a:lstStyle>
          <a:p>
            <a:r>
              <a:rPr lang="en-GB"/>
              <a:t>Click icon to add picture</a:t>
            </a:r>
          </a:p>
        </p:txBody>
      </p:sp>
      <p:sp>
        <p:nvSpPr>
          <p:cNvPr id="3" name="Content Placeholder 1"/>
          <p:cNvSpPr>
            <a:spLocks noGrp="1"/>
          </p:cNvSpPr>
          <p:nvPr>
            <p:ph idx="1" hasCustomPrompt="1"/>
          </p:nvPr>
        </p:nvSpPr>
        <p:spPr>
          <a:xfrm>
            <a:off x="424801" y="4127881"/>
            <a:ext cx="3877200" cy="2374519"/>
          </a:xfrm>
        </p:spPr>
        <p:txBody>
          <a:bodyPr/>
          <a:lstStyle>
            <a:lvl1pPr>
              <a:lnSpc>
                <a:spcPct val="80000"/>
              </a:lnSpc>
              <a:spcBef>
                <a:spcPts val="0"/>
              </a:spcBef>
              <a:spcAft>
                <a:spcPts val="600"/>
              </a:spcAft>
              <a:buClr>
                <a:srgbClr val="DB0011"/>
              </a:buClr>
              <a:buSzPct val="90000"/>
              <a:defRPr sz="1600"/>
            </a:lvl1pPr>
            <a:lvl2pPr marL="273050" indent="-273050">
              <a:lnSpc>
                <a:spcPct val="112000"/>
              </a:lnSpc>
              <a:spcAft>
                <a:spcPts val="600"/>
              </a:spcAft>
              <a:buClr>
                <a:srgbClr val="DB0011"/>
              </a:buClr>
              <a:buSzPct val="80000"/>
              <a:defRPr sz="1600"/>
            </a:lvl2pPr>
            <a:lvl3pPr>
              <a:lnSpc>
                <a:spcPct val="112000"/>
              </a:lnSpc>
              <a:spcAft>
                <a:spcPts val="600"/>
              </a:spcAft>
              <a:buClr>
                <a:srgbClr val="DB0011"/>
              </a:buClr>
              <a:buSzPct val="100000"/>
              <a:defRPr sz="1600"/>
            </a:lvl3pPr>
            <a:lvl4pPr>
              <a:lnSpc>
                <a:spcPct val="112000"/>
              </a:lnSpc>
              <a:spcAft>
                <a:spcPts val="600"/>
              </a:spcAft>
              <a:buClr>
                <a:srgbClr val="DB0011"/>
              </a:buClr>
              <a:buSzPct val="100000"/>
              <a:defRPr sz="1600"/>
            </a:lvl4pPr>
            <a:lvl5pPr>
              <a:lnSpc>
                <a:spcPct val="112000"/>
              </a:lnSpc>
              <a:spcAft>
                <a:spcPts val="600"/>
              </a:spcAft>
              <a:buClr>
                <a:srgbClr val="DB0011"/>
              </a:buClr>
              <a:buSzPct val="100000"/>
              <a:defRPr sz="1600"/>
            </a:lvl5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Picture Placeholder 1"/>
          <p:cNvSpPr>
            <a:spLocks noGrp="1"/>
          </p:cNvSpPr>
          <p:nvPr>
            <p:ph type="pic" sz="quarter" idx="16"/>
          </p:nvPr>
        </p:nvSpPr>
        <p:spPr>
          <a:xfrm>
            <a:off x="424801" y="1749425"/>
            <a:ext cx="3877200" cy="2185200"/>
          </a:xfrm>
        </p:spPr>
        <p:txBody>
          <a:bodyPr/>
          <a:lstStyle>
            <a:lvl1pPr marL="0" indent="0">
              <a:buNone/>
              <a:defRPr sz="1600"/>
            </a:lvl1pPr>
          </a:lstStyle>
          <a:p>
            <a:r>
              <a:rPr lang="en-GB"/>
              <a:t>Click icon to add picture</a:t>
            </a:r>
            <a:endParaRPr lang="en-GB" dirty="0"/>
          </a:p>
        </p:txBody>
      </p:sp>
      <p:sp>
        <p:nvSpPr>
          <p:cNvPr id="14" name="Slide subtitle">
            <a:extLst>
              <a:ext uri="{FF2B5EF4-FFF2-40B4-BE49-F238E27FC236}">
                <a16:creationId xmlns:a16="http://schemas.microsoft.com/office/drawing/2014/main" id="{BAC5FC6A-8468-D446-B2ED-840A8F90A59C}"/>
              </a:ext>
            </a:extLst>
          </p:cNvPr>
          <p:cNvSpPr>
            <a:spLocks noGrp="1"/>
          </p:cNvSpPr>
          <p:nvPr>
            <p:ph type="body" sz="quarter" idx="26" hasCustomPrompt="1"/>
          </p:nvPr>
        </p:nvSpPr>
        <p:spPr>
          <a:xfrm>
            <a:off x="417514" y="717766"/>
            <a:ext cx="12168187" cy="603696"/>
          </a:xfrm>
        </p:spPr>
        <p:txBody>
          <a:bodyPr/>
          <a:lstStyle>
            <a:lvl1pPr>
              <a:defRPr sz="2400" spc="0" baseline="0"/>
            </a:lvl1pPr>
          </a:lstStyle>
          <a:p>
            <a:r>
              <a:rPr lang="en-US" dirty="0"/>
              <a:t>Click to edit subtitle</a:t>
            </a:r>
          </a:p>
        </p:txBody>
      </p:sp>
      <p:sp>
        <p:nvSpPr>
          <p:cNvPr id="17" name="Slide title">
            <a:extLst>
              <a:ext uri="{FF2B5EF4-FFF2-40B4-BE49-F238E27FC236}">
                <a16:creationId xmlns:a16="http://schemas.microsoft.com/office/drawing/2014/main" id="{76CB077B-6CB3-3B45-9D5C-D735F09DE177}"/>
              </a:ext>
            </a:extLst>
          </p:cNvPr>
          <p:cNvSpPr>
            <a:spLocks noGrp="1"/>
          </p:cNvSpPr>
          <p:nvPr>
            <p:ph type="title" hasCustomPrompt="1"/>
          </p:nvPr>
        </p:nvSpPr>
        <p:spPr>
          <a:xfrm>
            <a:off x="417599" y="417515"/>
            <a:ext cx="12168000" cy="300252"/>
          </a:xfrm>
        </p:spPr>
        <p:txBody>
          <a:bodyPr/>
          <a:lstStyle>
            <a:lvl1pPr>
              <a:defRPr spc="0">
                <a:latin typeface="Univers Next for HSBC Bold" panose="020B0603030202020203" pitchFamily="34" charset="0"/>
              </a:defRPr>
            </a:lvl1pPr>
          </a:lstStyle>
          <a:p>
            <a:r>
              <a:rPr lang="en-GB" dirty="0"/>
              <a:t>Click to edit title</a:t>
            </a:r>
          </a:p>
        </p:txBody>
      </p:sp>
    </p:spTree>
    <p:extLst>
      <p:ext uri="{BB962C8B-B14F-4D97-AF65-F5344CB8AC3E}">
        <p14:creationId xmlns:p14="http://schemas.microsoft.com/office/powerpoint/2010/main" val="688109565"/>
      </p:ext>
    </p:extLst>
  </p:cSld>
  <p:clrMapOvr>
    <a:masterClrMapping/>
  </p:clrMapOvr>
  <p:extLst>
    <p:ext uri="{DCECCB84-F9BA-43D5-87BE-67443E8EF086}">
      <p15:sldGuideLst xmlns:p15="http://schemas.microsoft.com/office/powerpoint/2012/main">
        <p15:guide id="1" pos="5478" userDrawn="1">
          <p15:clr>
            <a:srgbClr val="FBAE40"/>
          </p15:clr>
        </p15:guide>
        <p15:guide id="2" pos="2710" userDrawn="1">
          <p15:clr>
            <a:srgbClr val="FBAE40"/>
          </p15:clr>
        </p15:guide>
        <p15:guide id="3" pos="2867" userDrawn="1">
          <p15:clr>
            <a:srgbClr val="FBAE40"/>
          </p15:clr>
        </p15:guide>
        <p15:guide id="4" pos="5316"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3 Large images and text">
    <p:spTree>
      <p:nvGrpSpPr>
        <p:cNvPr id="1" name=""/>
        <p:cNvGrpSpPr/>
        <p:nvPr/>
      </p:nvGrpSpPr>
      <p:grpSpPr>
        <a:xfrm>
          <a:off x="0" y="0"/>
          <a:ext cx="0" cy="0"/>
          <a:chOff x="0" y="0"/>
          <a:chExt cx="0" cy="0"/>
        </a:xfrm>
      </p:grpSpPr>
      <p:sp>
        <p:nvSpPr>
          <p:cNvPr id="15" name="Notes Placeholder">
            <a:extLst>
              <a:ext uri="{FF2B5EF4-FFF2-40B4-BE49-F238E27FC236}">
                <a16:creationId xmlns:a16="http://schemas.microsoft.com/office/drawing/2014/main" id="{A4CE30AC-7E1F-447A-81E4-120F8A9EF27C}"/>
              </a:ext>
            </a:extLst>
          </p:cNvPr>
          <p:cNvSpPr>
            <a:spLocks noGrp="1"/>
          </p:cNvSpPr>
          <p:nvPr>
            <p:ph type="body" sz="quarter" idx="27"/>
          </p:nvPr>
        </p:nvSpPr>
        <p:spPr>
          <a:xfrm>
            <a:off x="425373" y="6764623"/>
            <a:ext cx="3886200" cy="443595"/>
          </a:xfrm>
        </p:spPr>
        <p:txBody>
          <a:bodyPr anchor="b" anchorCtr="0"/>
          <a:lstStyle>
            <a:lvl1pPr>
              <a:lnSpc>
                <a:spcPct val="100000"/>
              </a:lnSpc>
              <a:spcBef>
                <a:spcPts val="0"/>
              </a:spcBef>
              <a:defRPr sz="900"/>
            </a:lvl1pPr>
            <a:lvl2pPr marL="180975" indent="-180975">
              <a:lnSpc>
                <a:spcPct val="100000"/>
              </a:lnSpc>
              <a:spcBef>
                <a:spcPts val="0"/>
              </a:spcBef>
              <a:buClrTx/>
              <a:buFont typeface="+mj-lt"/>
              <a:buAutoNum type="arabicPeriod"/>
              <a:defRPr sz="900"/>
            </a:lvl2pPr>
          </a:lstStyle>
          <a:p>
            <a:pPr lvl="0"/>
            <a:r>
              <a:rPr lang="en-GB"/>
              <a:t>Click to edit Master text styles</a:t>
            </a:r>
          </a:p>
          <a:p>
            <a:pPr lvl="1"/>
            <a:r>
              <a:rPr lang="en-GB"/>
              <a:t>Second level</a:t>
            </a:r>
          </a:p>
        </p:txBody>
      </p:sp>
      <p:sp>
        <p:nvSpPr>
          <p:cNvPr id="9" name="Content 3 Placeholder"/>
          <p:cNvSpPr>
            <a:spLocks noGrp="1"/>
          </p:cNvSpPr>
          <p:nvPr>
            <p:ph idx="15" hasCustomPrompt="1"/>
          </p:nvPr>
        </p:nvSpPr>
        <p:spPr>
          <a:xfrm>
            <a:off x="8971200" y="5081567"/>
            <a:ext cx="3621600" cy="1420833"/>
          </a:xfrm>
        </p:spPr>
        <p:txBody>
          <a:bodyPr/>
          <a:lstStyle>
            <a:lvl1pPr>
              <a:lnSpc>
                <a:spcPct val="80000"/>
              </a:lnSpc>
              <a:spcBef>
                <a:spcPts val="0"/>
              </a:spcBef>
              <a:spcAft>
                <a:spcPts val="1200"/>
              </a:spcAft>
              <a:buClr>
                <a:srgbClr val="DB0011"/>
              </a:buClr>
              <a:buSzPct val="90000"/>
              <a:defRPr lang="en-US" sz="1600" kern="1200" dirty="0">
                <a:solidFill>
                  <a:srgbClr val="333333"/>
                </a:solidFill>
                <a:latin typeface="+mn-lt"/>
                <a:ea typeface="+mn-ea"/>
                <a:cs typeface="+mn-cs"/>
              </a:defRPr>
            </a:lvl1pPr>
            <a:lvl2pPr marL="273050" indent="-273050" algn="l" defTabSz="975208" rtl="0" eaLnBrk="1" latinLnBrk="0" hangingPunct="1">
              <a:lnSpc>
                <a:spcPct val="112000"/>
              </a:lnSpc>
              <a:spcBef>
                <a:spcPts val="600"/>
              </a:spcBef>
              <a:spcAft>
                <a:spcPts val="600"/>
              </a:spcAft>
              <a:buClr>
                <a:srgbClr val="DB0011"/>
              </a:buClr>
              <a:buSzPct val="80000"/>
              <a:defRPr lang="en-US" sz="1600" kern="1200" dirty="0">
                <a:solidFill>
                  <a:srgbClr val="333333"/>
                </a:solidFill>
                <a:latin typeface="+mn-lt"/>
                <a:ea typeface="+mn-ea"/>
                <a:cs typeface="+mn-cs"/>
              </a:defRPr>
            </a:lvl2pPr>
            <a:lvl3pPr algn="l" defTabSz="975208" rtl="0" eaLnBrk="1" latinLnBrk="0" hangingPunct="1">
              <a:lnSpc>
                <a:spcPct val="112000"/>
              </a:lnSpc>
              <a:spcBef>
                <a:spcPts val="600"/>
              </a:spcBef>
              <a:spcAft>
                <a:spcPts val="600"/>
              </a:spcAft>
              <a:buClr>
                <a:srgbClr val="DB0011"/>
              </a:buClr>
              <a:buSzPct val="100000"/>
              <a:defRPr lang="en-US" sz="1600" kern="1200" dirty="0">
                <a:solidFill>
                  <a:srgbClr val="333333"/>
                </a:solidFill>
                <a:latin typeface="+mn-lt"/>
                <a:ea typeface="+mn-ea"/>
                <a:cs typeface="+mn-cs"/>
              </a:defRPr>
            </a:lvl3pPr>
            <a:lvl4pPr algn="l" defTabSz="975208" rtl="0" eaLnBrk="1" latinLnBrk="0" hangingPunct="1">
              <a:lnSpc>
                <a:spcPct val="112000"/>
              </a:lnSpc>
              <a:spcBef>
                <a:spcPts val="600"/>
              </a:spcBef>
              <a:spcAft>
                <a:spcPts val="600"/>
              </a:spcAft>
              <a:buClr>
                <a:srgbClr val="DB0011"/>
              </a:buClr>
              <a:buSzPct val="100000"/>
              <a:defRPr lang="en-GB" sz="1600" kern="1200" dirty="0">
                <a:solidFill>
                  <a:srgbClr val="333333"/>
                </a:solidFill>
                <a:latin typeface="+mn-lt"/>
                <a:ea typeface="+mn-ea"/>
                <a:cs typeface="+mn-cs"/>
              </a:defRPr>
            </a:lvl4pPr>
            <a:lvl5pPr>
              <a:lnSpc>
                <a:spcPct val="112000"/>
              </a:lnSpc>
              <a:buClr>
                <a:srgbClr val="DB0011"/>
              </a:buClr>
              <a:buSzPct val="100000"/>
              <a:defRPr/>
            </a:lvl5pPr>
          </a:lstStyle>
          <a:p>
            <a:pPr marL="0" lvl="0" indent="0" algn="l" defTabSz="975208" rtl="0" eaLnBrk="1" latinLnBrk="0" hangingPunct="1">
              <a:lnSpc>
                <a:spcPct val="80000"/>
              </a:lnSpc>
              <a:spcBef>
                <a:spcPts val="0"/>
              </a:spcBef>
              <a:spcAft>
                <a:spcPts val="600"/>
              </a:spcAft>
              <a:buClr>
                <a:srgbClr val="DB0011"/>
              </a:buClr>
              <a:buSzPct val="90000"/>
              <a:buFont typeface="Wingdings" panose="05000000000000000000" pitchFamily="2" charset="2"/>
              <a:buNone/>
            </a:pPr>
            <a:r>
              <a:rPr lang="en-US" dirty="0"/>
              <a:t>Click to edit text</a:t>
            </a:r>
          </a:p>
          <a:p>
            <a:pPr lvl="1"/>
            <a:r>
              <a:rPr lang="en-US" dirty="0"/>
              <a:t>Second level</a:t>
            </a:r>
          </a:p>
          <a:p>
            <a:pPr lvl="2"/>
            <a:r>
              <a:rPr lang="en-US" dirty="0"/>
              <a:t>Third level</a:t>
            </a:r>
          </a:p>
          <a:p>
            <a:pPr lvl="3"/>
            <a:r>
              <a:rPr lang="en-US" dirty="0"/>
              <a:t>Fourth level</a:t>
            </a:r>
            <a:endParaRPr lang="en-GB" dirty="0"/>
          </a:p>
        </p:txBody>
      </p:sp>
      <p:sp>
        <p:nvSpPr>
          <p:cNvPr id="13" name="Picture 3 Placeholder"/>
          <p:cNvSpPr>
            <a:spLocks noGrp="1"/>
          </p:cNvSpPr>
          <p:nvPr>
            <p:ph type="pic" sz="quarter" idx="18"/>
          </p:nvPr>
        </p:nvSpPr>
        <p:spPr>
          <a:xfrm>
            <a:off x="8971200" y="1749427"/>
            <a:ext cx="3621600" cy="3065462"/>
          </a:xfrm>
        </p:spPr>
        <p:txBody>
          <a:bodyPr/>
          <a:lstStyle>
            <a:lvl1pPr marL="0" indent="0">
              <a:buNone/>
              <a:defRPr sz="1600"/>
            </a:lvl1pPr>
          </a:lstStyle>
          <a:p>
            <a:r>
              <a:rPr lang="en-GB"/>
              <a:t>Click icon to add picture</a:t>
            </a:r>
            <a:endParaRPr lang="en-GB" dirty="0"/>
          </a:p>
        </p:txBody>
      </p:sp>
      <p:sp>
        <p:nvSpPr>
          <p:cNvPr id="7" name="Content 2 Placeholder"/>
          <p:cNvSpPr>
            <a:spLocks noGrp="1"/>
          </p:cNvSpPr>
          <p:nvPr>
            <p:ph idx="14" hasCustomPrompt="1"/>
          </p:nvPr>
        </p:nvSpPr>
        <p:spPr>
          <a:xfrm>
            <a:off x="4698286" y="5081567"/>
            <a:ext cx="3621600" cy="1420833"/>
          </a:xfrm>
        </p:spPr>
        <p:txBody>
          <a:bodyPr/>
          <a:lstStyle>
            <a:lvl1pPr>
              <a:lnSpc>
                <a:spcPct val="80000"/>
              </a:lnSpc>
              <a:spcBef>
                <a:spcPts val="0"/>
              </a:spcBef>
              <a:spcAft>
                <a:spcPts val="1200"/>
              </a:spcAft>
              <a:buClr>
                <a:srgbClr val="DB0011"/>
              </a:buClr>
              <a:buSzPct val="90000"/>
              <a:defRPr lang="en-US" sz="1600" kern="1200" dirty="0">
                <a:solidFill>
                  <a:srgbClr val="333333"/>
                </a:solidFill>
                <a:latin typeface="+mn-lt"/>
                <a:ea typeface="+mn-ea"/>
                <a:cs typeface="+mn-cs"/>
              </a:defRPr>
            </a:lvl1pPr>
            <a:lvl2pPr marL="273050" indent="-273050" algn="l" defTabSz="975208" rtl="0" eaLnBrk="1" latinLnBrk="0" hangingPunct="1">
              <a:lnSpc>
                <a:spcPct val="112000"/>
              </a:lnSpc>
              <a:spcBef>
                <a:spcPts val="600"/>
              </a:spcBef>
              <a:spcAft>
                <a:spcPts val="600"/>
              </a:spcAft>
              <a:buClr>
                <a:srgbClr val="DB0011"/>
              </a:buClr>
              <a:buSzPct val="80000"/>
              <a:defRPr lang="en-US" sz="1600" kern="1200" dirty="0">
                <a:solidFill>
                  <a:srgbClr val="333333"/>
                </a:solidFill>
                <a:latin typeface="+mn-lt"/>
                <a:ea typeface="+mn-ea"/>
                <a:cs typeface="+mn-cs"/>
              </a:defRPr>
            </a:lvl2pPr>
            <a:lvl3pPr algn="l" defTabSz="975208" rtl="0" eaLnBrk="1" latinLnBrk="0" hangingPunct="1">
              <a:lnSpc>
                <a:spcPct val="112000"/>
              </a:lnSpc>
              <a:spcBef>
                <a:spcPts val="600"/>
              </a:spcBef>
              <a:spcAft>
                <a:spcPts val="600"/>
              </a:spcAft>
              <a:buClr>
                <a:srgbClr val="DB0011"/>
              </a:buClr>
              <a:buSzPct val="100000"/>
              <a:defRPr lang="en-US" sz="1600" kern="1200" dirty="0">
                <a:solidFill>
                  <a:srgbClr val="333333"/>
                </a:solidFill>
                <a:latin typeface="+mn-lt"/>
                <a:ea typeface="+mn-ea"/>
                <a:cs typeface="+mn-cs"/>
              </a:defRPr>
            </a:lvl3pPr>
            <a:lvl4pPr algn="l" defTabSz="975208" rtl="0" eaLnBrk="1" latinLnBrk="0" hangingPunct="1">
              <a:lnSpc>
                <a:spcPct val="112000"/>
              </a:lnSpc>
              <a:spcBef>
                <a:spcPts val="600"/>
              </a:spcBef>
              <a:spcAft>
                <a:spcPts val="600"/>
              </a:spcAft>
              <a:buClr>
                <a:srgbClr val="DB0011"/>
              </a:buClr>
              <a:buSzPct val="100000"/>
              <a:defRPr lang="en-GB" sz="1600" kern="1200" dirty="0">
                <a:solidFill>
                  <a:srgbClr val="333333"/>
                </a:solidFill>
                <a:latin typeface="+mn-lt"/>
                <a:ea typeface="+mn-ea"/>
                <a:cs typeface="+mn-cs"/>
              </a:defRPr>
            </a:lvl4pPr>
            <a:lvl5pPr>
              <a:lnSpc>
                <a:spcPct val="112000"/>
              </a:lnSpc>
              <a:buClr>
                <a:srgbClr val="DB0011"/>
              </a:buClr>
              <a:buSzPct val="100000"/>
              <a:defRPr/>
            </a:lvl5pPr>
          </a:lstStyle>
          <a:p>
            <a:pPr marL="0" lvl="0" indent="0" algn="l" defTabSz="975208" rtl="0" eaLnBrk="1" latinLnBrk="0" hangingPunct="1">
              <a:lnSpc>
                <a:spcPct val="80000"/>
              </a:lnSpc>
              <a:spcBef>
                <a:spcPts val="0"/>
              </a:spcBef>
              <a:spcAft>
                <a:spcPts val="600"/>
              </a:spcAft>
              <a:buClr>
                <a:srgbClr val="DB0011"/>
              </a:buClr>
              <a:buSzPct val="90000"/>
              <a:buFont typeface="Wingdings" panose="05000000000000000000" pitchFamily="2" charset="2"/>
              <a:buNone/>
            </a:pPr>
            <a:r>
              <a:rPr lang="en-US" dirty="0"/>
              <a:t>Click to edit text</a:t>
            </a:r>
          </a:p>
          <a:p>
            <a:pPr lvl="1"/>
            <a:r>
              <a:rPr lang="en-US" dirty="0"/>
              <a:t>Second level</a:t>
            </a:r>
          </a:p>
          <a:p>
            <a:pPr lvl="2"/>
            <a:r>
              <a:rPr lang="en-US" dirty="0"/>
              <a:t>Third level</a:t>
            </a:r>
          </a:p>
          <a:p>
            <a:pPr lvl="3"/>
            <a:r>
              <a:rPr lang="en-US" dirty="0"/>
              <a:t>Fourth level</a:t>
            </a:r>
            <a:endParaRPr lang="en-GB" dirty="0"/>
          </a:p>
        </p:txBody>
      </p:sp>
      <p:sp>
        <p:nvSpPr>
          <p:cNvPr id="12" name="Picture 2 Placeholder"/>
          <p:cNvSpPr>
            <a:spLocks noGrp="1"/>
          </p:cNvSpPr>
          <p:nvPr>
            <p:ph type="pic" sz="quarter" idx="17"/>
          </p:nvPr>
        </p:nvSpPr>
        <p:spPr>
          <a:xfrm>
            <a:off x="4698286" y="1749427"/>
            <a:ext cx="3621600" cy="3065462"/>
          </a:xfrm>
        </p:spPr>
        <p:txBody>
          <a:bodyPr/>
          <a:lstStyle>
            <a:lvl1pPr marL="0" indent="0">
              <a:buNone/>
              <a:defRPr sz="1600"/>
            </a:lvl1pPr>
          </a:lstStyle>
          <a:p>
            <a:r>
              <a:rPr lang="en-GB" dirty="0"/>
              <a:t>Click icon to add picture</a:t>
            </a:r>
          </a:p>
        </p:txBody>
      </p:sp>
      <p:sp>
        <p:nvSpPr>
          <p:cNvPr id="3" name="Content 1 Placeholder"/>
          <p:cNvSpPr>
            <a:spLocks noGrp="1"/>
          </p:cNvSpPr>
          <p:nvPr>
            <p:ph idx="1" hasCustomPrompt="1"/>
          </p:nvPr>
        </p:nvSpPr>
        <p:spPr>
          <a:xfrm>
            <a:off x="425373" y="5081567"/>
            <a:ext cx="3621600" cy="1420833"/>
          </a:xfrm>
        </p:spPr>
        <p:txBody>
          <a:bodyPr/>
          <a:lstStyle>
            <a:lvl1pPr>
              <a:lnSpc>
                <a:spcPct val="80000"/>
              </a:lnSpc>
              <a:spcBef>
                <a:spcPts val="0"/>
              </a:spcBef>
              <a:spcAft>
                <a:spcPts val="600"/>
              </a:spcAft>
              <a:buClr>
                <a:srgbClr val="DB0011"/>
              </a:buClr>
              <a:buSzPct val="90000"/>
              <a:defRPr sz="1600"/>
            </a:lvl1pPr>
            <a:lvl2pPr marL="273050" indent="-273050">
              <a:lnSpc>
                <a:spcPct val="112000"/>
              </a:lnSpc>
              <a:spcAft>
                <a:spcPts val="600"/>
              </a:spcAft>
              <a:buClr>
                <a:srgbClr val="DB0011"/>
              </a:buClr>
              <a:buSzPct val="80000"/>
              <a:defRPr sz="1600"/>
            </a:lvl2pPr>
            <a:lvl3pPr>
              <a:lnSpc>
                <a:spcPct val="112000"/>
              </a:lnSpc>
              <a:spcAft>
                <a:spcPts val="600"/>
              </a:spcAft>
              <a:buClr>
                <a:srgbClr val="DB0011"/>
              </a:buClr>
              <a:buSzPct val="100000"/>
              <a:defRPr sz="1600"/>
            </a:lvl3pPr>
            <a:lvl4pPr>
              <a:lnSpc>
                <a:spcPct val="112000"/>
              </a:lnSpc>
              <a:spcAft>
                <a:spcPts val="600"/>
              </a:spcAft>
              <a:buClr>
                <a:srgbClr val="DB0011"/>
              </a:buClr>
              <a:buSzPct val="100000"/>
              <a:defRPr sz="1600"/>
            </a:lvl4pPr>
            <a:lvl5pPr>
              <a:lnSpc>
                <a:spcPct val="112000"/>
              </a:lnSpc>
              <a:buClr>
                <a:srgbClr val="DB0011"/>
              </a:buClr>
              <a:buSzPct val="100000"/>
              <a:defRPr/>
            </a:lvl5pPr>
          </a:lstStyle>
          <a:p>
            <a:pPr lvl="0"/>
            <a:r>
              <a:rPr lang="en-US" dirty="0"/>
              <a:t>Click to edit text</a:t>
            </a:r>
          </a:p>
          <a:p>
            <a:pPr lvl="1"/>
            <a:r>
              <a:rPr lang="en-US" dirty="0"/>
              <a:t>Second level</a:t>
            </a:r>
          </a:p>
          <a:p>
            <a:pPr lvl="2"/>
            <a:r>
              <a:rPr lang="en-US" dirty="0"/>
              <a:t>Third level</a:t>
            </a:r>
          </a:p>
          <a:p>
            <a:pPr lvl="3"/>
            <a:r>
              <a:rPr lang="en-US" dirty="0"/>
              <a:t>Fourth level</a:t>
            </a:r>
            <a:endParaRPr lang="en-GB" dirty="0"/>
          </a:p>
        </p:txBody>
      </p:sp>
      <p:sp>
        <p:nvSpPr>
          <p:cNvPr id="11" name="Picture 1 Placeholder"/>
          <p:cNvSpPr>
            <a:spLocks noGrp="1"/>
          </p:cNvSpPr>
          <p:nvPr>
            <p:ph type="pic" sz="quarter" idx="16"/>
          </p:nvPr>
        </p:nvSpPr>
        <p:spPr>
          <a:xfrm>
            <a:off x="425373" y="1749427"/>
            <a:ext cx="3621600" cy="3065462"/>
          </a:xfrm>
        </p:spPr>
        <p:txBody>
          <a:bodyPr/>
          <a:lstStyle>
            <a:lvl1pPr marL="0" indent="0">
              <a:buNone/>
              <a:defRPr sz="1600"/>
            </a:lvl1pPr>
          </a:lstStyle>
          <a:p>
            <a:r>
              <a:rPr lang="en-GB" dirty="0"/>
              <a:t>Click icon to add picture</a:t>
            </a:r>
          </a:p>
        </p:txBody>
      </p:sp>
      <p:sp>
        <p:nvSpPr>
          <p:cNvPr id="14" name="Slide subtitle">
            <a:extLst>
              <a:ext uri="{FF2B5EF4-FFF2-40B4-BE49-F238E27FC236}">
                <a16:creationId xmlns:a16="http://schemas.microsoft.com/office/drawing/2014/main" id="{BAC5FC6A-8468-D446-B2ED-840A8F90A59C}"/>
              </a:ext>
            </a:extLst>
          </p:cNvPr>
          <p:cNvSpPr>
            <a:spLocks noGrp="1"/>
          </p:cNvSpPr>
          <p:nvPr>
            <p:ph type="body" sz="quarter" idx="26" hasCustomPrompt="1"/>
          </p:nvPr>
        </p:nvSpPr>
        <p:spPr>
          <a:xfrm>
            <a:off x="417514" y="717766"/>
            <a:ext cx="12168187" cy="603696"/>
          </a:xfrm>
        </p:spPr>
        <p:txBody>
          <a:bodyPr/>
          <a:lstStyle>
            <a:lvl1pPr>
              <a:defRPr sz="2400" spc="0" baseline="0"/>
            </a:lvl1pPr>
          </a:lstStyle>
          <a:p>
            <a:r>
              <a:rPr lang="en-US" dirty="0"/>
              <a:t>Click to edit subtitle</a:t>
            </a:r>
          </a:p>
        </p:txBody>
      </p:sp>
      <p:sp>
        <p:nvSpPr>
          <p:cNvPr id="18" name="Slide title">
            <a:extLst>
              <a:ext uri="{FF2B5EF4-FFF2-40B4-BE49-F238E27FC236}">
                <a16:creationId xmlns:a16="http://schemas.microsoft.com/office/drawing/2014/main" id="{F20FC5D0-59FB-DC4E-A66F-C3A320F84250}"/>
              </a:ext>
            </a:extLst>
          </p:cNvPr>
          <p:cNvSpPr>
            <a:spLocks noGrp="1"/>
          </p:cNvSpPr>
          <p:nvPr>
            <p:ph type="title" hasCustomPrompt="1"/>
          </p:nvPr>
        </p:nvSpPr>
        <p:spPr>
          <a:xfrm>
            <a:off x="417599" y="417515"/>
            <a:ext cx="12168000" cy="300252"/>
          </a:xfrm>
        </p:spPr>
        <p:txBody>
          <a:bodyPr/>
          <a:lstStyle>
            <a:lvl1pPr>
              <a:defRPr spc="0">
                <a:latin typeface="Univers Next for HSBC Bold" panose="020B0603030202020203" pitchFamily="34" charset="0"/>
              </a:defRPr>
            </a:lvl1pPr>
          </a:lstStyle>
          <a:p>
            <a:r>
              <a:rPr lang="en-GB" dirty="0"/>
              <a:t>Click to edit title</a:t>
            </a:r>
          </a:p>
        </p:txBody>
      </p:sp>
    </p:spTree>
    <p:extLst>
      <p:ext uri="{BB962C8B-B14F-4D97-AF65-F5344CB8AC3E}">
        <p14:creationId xmlns:p14="http://schemas.microsoft.com/office/powerpoint/2010/main" val="1744095695"/>
      </p:ext>
    </p:extLst>
  </p:cSld>
  <p:clrMapOvr>
    <a:masterClrMapping/>
  </p:clrMapOvr>
  <p:extLst>
    <p:ext uri="{DCECCB84-F9BA-43D5-87BE-67443E8EF086}">
      <p15:sldGuideLst xmlns:p15="http://schemas.microsoft.com/office/powerpoint/2012/main">
        <p15:guide id="1" pos="2553" userDrawn="1">
          <p15:clr>
            <a:srgbClr val="FBAE40"/>
          </p15:clr>
        </p15:guide>
        <p15:guide id="2" pos="2949" userDrawn="1">
          <p15:clr>
            <a:srgbClr val="FBAE40"/>
          </p15:clr>
        </p15:guide>
        <p15:guide id="3" pos="5240" userDrawn="1">
          <p15:clr>
            <a:srgbClr val="FBAE40"/>
          </p15:clr>
        </p15:guide>
        <p15:guide id="4" pos="5647"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Iconic Small and Bo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7" name="HSBC logo">
            <a:extLst>
              <a:ext uri="{FF2B5EF4-FFF2-40B4-BE49-F238E27FC236}">
                <a16:creationId xmlns:a16="http://schemas.microsoft.com/office/drawing/2014/main" id="{1BC0CF30-FFAF-9C4E-A93F-287D33B84052}"/>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0" y="6109200"/>
            <a:ext cx="2254859" cy="1185889"/>
          </a:xfrm>
          <a:prstGeom prst="rect">
            <a:avLst/>
          </a:prstGeom>
        </p:spPr>
      </p:pic>
      <p:sp>
        <p:nvSpPr>
          <p:cNvPr id="6" name="Text Placeholder">
            <a:extLst>
              <a:ext uri="{FF2B5EF4-FFF2-40B4-BE49-F238E27FC236}">
                <a16:creationId xmlns:a16="http://schemas.microsoft.com/office/drawing/2014/main" id="{BE2FCAAA-827F-964F-A944-E7058B1823CC}"/>
              </a:ext>
            </a:extLst>
          </p:cNvPr>
          <p:cNvSpPr>
            <a:spLocks noGrp="1"/>
          </p:cNvSpPr>
          <p:nvPr>
            <p:ph type="body" sz="quarter" idx="10" hasCustomPrompt="1"/>
          </p:nvPr>
        </p:nvSpPr>
        <p:spPr>
          <a:xfrm>
            <a:off x="415369" y="4886396"/>
            <a:ext cx="6088533" cy="667849"/>
          </a:xfrm>
        </p:spPr>
        <p:txBody>
          <a:bodyPr anchor="b"/>
          <a:lstStyle>
            <a:lvl1pPr marL="0" indent="0">
              <a:tabLst>
                <a:tab pos="1285875" algn="l"/>
              </a:tabLst>
              <a:defRPr sz="1600">
                <a:solidFill>
                  <a:srgbClr val="333333"/>
                </a:solidFill>
              </a:defRPr>
            </a:lvl1pPr>
          </a:lstStyle>
          <a:p>
            <a:pPr>
              <a:lnSpc>
                <a:spcPct val="80000"/>
              </a:lnSpc>
            </a:pPr>
            <a:r>
              <a:rPr lang="en-US" dirty="0"/>
              <a:t>Prepared by:	XXXXXXXXXXX</a:t>
            </a:r>
          </a:p>
          <a:p>
            <a:pPr>
              <a:lnSpc>
                <a:spcPct val="80000"/>
              </a:lnSpc>
            </a:pPr>
            <a:r>
              <a:rPr lang="en-US" dirty="0"/>
              <a:t>Date:	XX Month XX22</a:t>
            </a:r>
          </a:p>
        </p:txBody>
      </p:sp>
      <p:sp>
        <p:nvSpPr>
          <p:cNvPr id="17" name="Presentation subtitle">
            <a:extLst>
              <a:ext uri="{FF2B5EF4-FFF2-40B4-BE49-F238E27FC236}">
                <a16:creationId xmlns:a16="http://schemas.microsoft.com/office/drawing/2014/main" id="{8AB4E78F-C301-C545-8F66-06C760373DBA}"/>
              </a:ext>
            </a:extLst>
          </p:cNvPr>
          <p:cNvSpPr>
            <a:spLocks noGrp="1"/>
          </p:cNvSpPr>
          <p:nvPr>
            <p:ph type="subTitle" idx="1"/>
          </p:nvPr>
        </p:nvSpPr>
        <p:spPr>
          <a:xfrm>
            <a:off x="419418" y="1859619"/>
            <a:ext cx="3882152" cy="667849"/>
          </a:xfrm>
        </p:spPr>
        <p:txBody>
          <a:bodyPr anchor="t"/>
          <a:lstStyle>
            <a:lvl1pPr>
              <a:defRPr sz="1600" b="1" i="0">
                <a:latin typeface="Univers Next for HSBC Regular" panose="020B0503030202020203" pitchFamily="34" charset="0"/>
              </a:defRPr>
            </a:lvl1pPr>
          </a:lstStyle>
          <a:p>
            <a:r>
              <a:rPr lang="en-GB" dirty="0"/>
              <a:t>Click to edit Master subtitle style</a:t>
            </a:r>
            <a:endParaRPr lang="en-US" dirty="0"/>
          </a:p>
        </p:txBody>
      </p:sp>
      <p:sp>
        <p:nvSpPr>
          <p:cNvPr id="2" name="Presentation title"/>
          <p:cNvSpPr>
            <a:spLocks noGrp="1"/>
          </p:cNvSpPr>
          <p:nvPr>
            <p:ph type="ctrTitle" hasCustomPrompt="1"/>
          </p:nvPr>
        </p:nvSpPr>
        <p:spPr>
          <a:xfrm>
            <a:off x="416455" y="417600"/>
            <a:ext cx="8281457" cy="875492"/>
          </a:xfrm>
        </p:spPr>
        <p:txBody>
          <a:bodyPr anchor="t" anchorCtr="0"/>
          <a:lstStyle>
            <a:lvl1pPr algn="l">
              <a:lnSpc>
                <a:spcPts val="3900"/>
              </a:lnSpc>
              <a:defRPr sz="3600" b="0" spc="-20" baseline="0">
                <a:solidFill>
                  <a:srgbClr val="333333"/>
                </a:solidFill>
                <a:latin typeface="Univers Next for HSBC Bold" panose="020B0603030202020203" pitchFamily="34" charset="0"/>
              </a:defRPr>
            </a:lvl1pPr>
          </a:lstStyle>
          <a:p>
            <a:r>
              <a:rPr lang="en-US" dirty="0"/>
              <a:t>Click to edit title</a:t>
            </a:r>
            <a:endParaRPr lang="en-GB" dirty="0"/>
          </a:p>
        </p:txBody>
      </p:sp>
    </p:spTree>
    <p:extLst>
      <p:ext uri="{BB962C8B-B14F-4D97-AF65-F5344CB8AC3E}">
        <p14:creationId xmlns:p14="http://schemas.microsoft.com/office/powerpoint/2010/main" val="3629546213"/>
      </p:ext>
    </p:extLst>
  </p:cSld>
  <p:clrMapOvr>
    <a:masterClrMapping/>
  </p:clrMapOvr>
  <p:extLst>
    <p:ext uri="{DCECCB84-F9BA-43D5-87BE-67443E8EF086}">
      <p15:sldGuideLst xmlns:p15="http://schemas.microsoft.com/office/powerpoint/2012/main">
        <p15:guide id="1" orient="horz" pos="362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6 Large images and text">
    <p:spTree>
      <p:nvGrpSpPr>
        <p:cNvPr id="1" name=""/>
        <p:cNvGrpSpPr/>
        <p:nvPr/>
      </p:nvGrpSpPr>
      <p:grpSpPr>
        <a:xfrm>
          <a:off x="0" y="0"/>
          <a:ext cx="0" cy="0"/>
          <a:chOff x="0" y="0"/>
          <a:chExt cx="0" cy="0"/>
        </a:xfrm>
      </p:grpSpPr>
      <p:sp>
        <p:nvSpPr>
          <p:cNvPr id="17" name="Notes Placeholder">
            <a:extLst>
              <a:ext uri="{FF2B5EF4-FFF2-40B4-BE49-F238E27FC236}">
                <a16:creationId xmlns:a16="http://schemas.microsoft.com/office/drawing/2014/main" id="{6B911066-6C90-4FFC-95EC-94B4029AC023}"/>
              </a:ext>
            </a:extLst>
          </p:cNvPr>
          <p:cNvSpPr>
            <a:spLocks noGrp="1"/>
          </p:cNvSpPr>
          <p:nvPr>
            <p:ph type="body" sz="quarter" idx="27"/>
          </p:nvPr>
        </p:nvSpPr>
        <p:spPr>
          <a:xfrm>
            <a:off x="425373" y="6764623"/>
            <a:ext cx="3886200" cy="443595"/>
          </a:xfrm>
        </p:spPr>
        <p:txBody>
          <a:bodyPr anchor="b" anchorCtr="0"/>
          <a:lstStyle>
            <a:lvl1pPr>
              <a:lnSpc>
                <a:spcPct val="100000"/>
              </a:lnSpc>
              <a:spcBef>
                <a:spcPts val="0"/>
              </a:spcBef>
              <a:defRPr sz="900"/>
            </a:lvl1pPr>
            <a:lvl2pPr marL="180975" indent="-180975">
              <a:lnSpc>
                <a:spcPct val="100000"/>
              </a:lnSpc>
              <a:spcBef>
                <a:spcPts val="0"/>
              </a:spcBef>
              <a:buClrTx/>
              <a:buFont typeface="+mj-lt"/>
              <a:buAutoNum type="arabicPeriod"/>
              <a:defRPr sz="900"/>
            </a:lvl2pPr>
          </a:lstStyle>
          <a:p>
            <a:pPr lvl="0"/>
            <a:r>
              <a:rPr lang="en-GB"/>
              <a:t>Click to edit Master text styles</a:t>
            </a:r>
          </a:p>
          <a:p>
            <a:pPr lvl="1"/>
            <a:r>
              <a:rPr lang="en-GB"/>
              <a:t>Second level</a:t>
            </a:r>
          </a:p>
        </p:txBody>
      </p:sp>
      <p:sp>
        <p:nvSpPr>
          <p:cNvPr id="14" name="Text Placeholder 4"/>
          <p:cNvSpPr>
            <a:spLocks noGrp="1"/>
          </p:cNvSpPr>
          <p:nvPr>
            <p:ph type="body" sz="quarter" idx="19" hasCustomPrompt="1"/>
          </p:nvPr>
        </p:nvSpPr>
        <p:spPr>
          <a:xfrm>
            <a:off x="8892002" y="4940680"/>
            <a:ext cx="2404799" cy="1561720"/>
          </a:xfrm>
        </p:spPr>
        <p:txBody>
          <a:bodyPr>
            <a:noAutofit/>
          </a:bodyPr>
          <a:lstStyle>
            <a:lvl1pPr marL="0" indent="0">
              <a:lnSpc>
                <a:spcPct val="80000"/>
              </a:lnSpc>
              <a:spcBef>
                <a:spcPts val="0"/>
              </a:spcBef>
              <a:spcAft>
                <a:spcPts val="1200"/>
              </a:spcAft>
              <a:buClr>
                <a:srgbClr val="DB0011"/>
              </a:buClr>
              <a:defRPr sz="1600"/>
            </a:lvl1pPr>
            <a:lvl2pPr marL="187325" indent="-187325" algn="l" defTabSz="975208" rtl="0" eaLnBrk="1" latinLnBrk="0" hangingPunct="1">
              <a:lnSpc>
                <a:spcPct val="112000"/>
              </a:lnSpc>
              <a:spcBef>
                <a:spcPts val="0"/>
              </a:spcBef>
              <a:spcAft>
                <a:spcPts val="1200"/>
              </a:spcAft>
              <a:buClr>
                <a:srgbClr val="DB0011"/>
              </a:buClr>
              <a:tabLst/>
              <a:defRPr lang="en-US" sz="1600" kern="1200" dirty="0">
                <a:solidFill>
                  <a:srgbClr val="333333"/>
                </a:solidFill>
                <a:latin typeface="+mn-lt"/>
                <a:ea typeface="+mn-ea"/>
                <a:cs typeface="+mn-cs"/>
              </a:defRPr>
            </a:lvl2pPr>
            <a:lvl3pPr marL="449263" indent="-176213" algn="l" defTabSz="975208" rtl="0" eaLnBrk="1" latinLnBrk="0" hangingPunct="1">
              <a:lnSpc>
                <a:spcPct val="112000"/>
              </a:lnSpc>
              <a:spcBef>
                <a:spcPts val="0"/>
              </a:spcBef>
              <a:spcAft>
                <a:spcPts val="1200"/>
              </a:spcAft>
              <a:buClr>
                <a:srgbClr val="DB0011"/>
              </a:buClr>
              <a:tabLst/>
              <a:defRPr lang="en-US" sz="1600" kern="1200" dirty="0">
                <a:solidFill>
                  <a:srgbClr val="333333"/>
                </a:solidFill>
                <a:latin typeface="+mn-lt"/>
                <a:ea typeface="+mn-ea"/>
                <a:cs typeface="+mn-cs"/>
              </a:defRPr>
            </a:lvl3pPr>
            <a:lvl4pPr marL="625475" indent="-176213" algn="l" defTabSz="975208" rtl="0" eaLnBrk="1" latinLnBrk="0" hangingPunct="1">
              <a:lnSpc>
                <a:spcPct val="112000"/>
              </a:lnSpc>
              <a:spcBef>
                <a:spcPts val="0"/>
              </a:spcBef>
              <a:spcAft>
                <a:spcPts val="1200"/>
              </a:spcAft>
              <a:buClr>
                <a:srgbClr val="DB0011"/>
              </a:buClr>
              <a:tabLst/>
              <a:defRPr lang="en-US" sz="1600" kern="1200" dirty="0">
                <a:solidFill>
                  <a:srgbClr val="333333"/>
                </a:solidFill>
                <a:latin typeface="+mn-lt"/>
                <a:ea typeface="+mn-ea"/>
                <a:cs typeface="+mn-cs"/>
              </a:defRPr>
            </a:lvl4pPr>
            <a:lvl5pPr marL="953198" indent="-189624">
              <a:defRPr sz="1200"/>
            </a:lvl5pPr>
          </a:lstStyle>
          <a:p>
            <a:pPr lvl="0"/>
            <a:r>
              <a:rPr lang="en-US" dirty="0"/>
              <a:t>Click to edit text</a:t>
            </a:r>
          </a:p>
          <a:p>
            <a:pPr lvl="1"/>
            <a:r>
              <a:rPr lang="en-US" dirty="0"/>
              <a:t>Second level</a:t>
            </a:r>
          </a:p>
          <a:p>
            <a:pPr lvl="2"/>
            <a:r>
              <a:rPr lang="en-US" dirty="0"/>
              <a:t>Third level</a:t>
            </a:r>
          </a:p>
          <a:p>
            <a:pPr lvl="3"/>
            <a:r>
              <a:rPr lang="en-US" dirty="0"/>
              <a:t>Fourth level</a:t>
            </a:r>
          </a:p>
        </p:txBody>
      </p:sp>
      <p:sp>
        <p:nvSpPr>
          <p:cNvPr id="13" name="Picture Placeholder 4"/>
          <p:cNvSpPr>
            <a:spLocks noGrp="1"/>
          </p:cNvSpPr>
          <p:nvPr>
            <p:ph type="pic" sz="quarter" idx="18"/>
          </p:nvPr>
        </p:nvSpPr>
        <p:spPr>
          <a:xfrm>
            <a:off x="8892002" y="1749426"/>
            <a:ext cx="2404799" cy="3028695"/>
          </a:xfrm>
        </p:spPr>
        <p:txBody>
          <a:bodyPr/>
          <a:lstStyle>
            <a:lvl1pPr marL="0" indent="0">
              <a:buNone/>
              <a:defRPr/>
            </a:lvl1pPr>
          </a:lstStyle>
          <a:p>
            <a:r>
              <a:rPr lang="en-GB"/>
              <a:t>Click icon to add picture</a:t>
            </a:r>
          </a:p>
        </p:txBody>
      </p:sp>
      <p:sp>
        <p:nvSpPr>
          <p:cNvPr id="16" name="Text Placeholder 3"/>
          <p:cNvSpPr>
            <a:spLocks noGrp="1"/>
          </p:cNvSpPr>
          <p:nvPr>
            <p:ph type="body" sz="quarter" idx="21" hasCustomPrompt="1"/>
          </p:nvPr>
        </p:nvSpPr>
        <p:spPr>
          <a:xfrm>
            <a:off x="6069602" y="4940680"/>
            <a:ext cx="2404799" cy="1561720"/>
          </a:xfrm>
        </p:spPr>
        <p:txBody>
          <a:bodyPr>
            <a:noAutofit/>
          </a:bodyPr>
          <a:lstStyle>
            <a:lvl1pPr marL="0" indent="0">
              <a:lnSpc>
                <a:spcPct val="80000"/>
              </a:lnSpc>
              <a:spcBef>
                <a:spcPts val="0"/>
              </a:spcBef>
              <a:spcAft>
                <a:spcPts val="1200"/>
              </a:spcAft>
              <a:buClr>
                <a:srgbClr val="DB0011"/>
              </a:buClr>
              <a:defRPr sz="1600"/>
            </a:lvl1pPr>
            <a:lvl2pPr marL="187325" indent="-187325" algn="l" defTabSz="975208" rtl="0" eaLnBrk="1" latinLnBrk="0" hangingPunct="1">
              <a:lnSpc>
                <a:spcPct val="112000"/>
              </a:lnSpc>
              <a:spcBef>
                <a:spcPts val="0"/>
              </a:spcBef>
              <a:spcAft>
                <a:spcPts val="1200"/>
              </a:spcAft>
              <a:buClr>
                <a:srgbClr val="DB0011"/>
              </a:buClr>
              <a:tabLst/>
              <a:defRPr lang="en-US" sz="1600" kern="1200" dirty="0">
                <a:solidFill>
                  <a:srgbClr val="333333"/>
                </a:solidFill>
                <a:latin typeface="+mn-lt"/>
                <a:ea typeface="+mn-ea"/>
                <a:cs typeface="+mn-cs"/>
              </a:defRPr>
            </a:lvl2pPr>
            <a:lvl3pPr marL="449263" indent="-176213" algn="l" defTabSz="975208" rtl="0" eaLnBrk="1" latinLnBrk="0" hangingPunct="1">
              <a:lnSpc>
                <a:spcPct val="112000"/>
              </a:lnSpc>
              <a:spcBef>
                <a:spcPts val="0"/>
              </a:spcBef>
              <a:spcAft>
                <a:spcPts val="1200"/>
              </a:spcAft>
              <a:buClr>
                <a:srgbClr val="DB0011"/>
              </a:buClr>
              <a:tabLst/>
              <a:defRPr lang="en-US" sz="1600" kern="1200" dirty="0">
                <a:solidFill>
                  <a:srgbClr val="333333"/>
                </a:solidFill>
                <a:latin typeface="+mn-lt"/>
                <a:ea typeface="+mn-ea"/>
                <a:cs typeface="+mn-cs"/>
              </a:defRPr>
            </a:lvl3pPr>
            <a:lvl4pPr marL="625475" indent="-176213" algn="l" defTabSz="975208" rtl="0" eaLnBrk="1" latinLnBrk="0" hangingPunct="1">
              <a:lnSpc>
                <a:spcPct val="112000"/>
              </a:lnSpc>
              <a:spcBef>
                <a:spcPts val="0"/>
              </a:spcBef>
              <a:spcAft>
                <a:spcPts val="1200"/>
              </a:spcAft>
              <a:buClr>
                <a:srgbClr val="DB0011"/>
              </a:buClr>
              <a:tabLst/>
              <a:defRPr lang="en-US" sz="1600" kern="1200" dirty="0">
                <a:solidFill>
                  <a:srgbClr val="333333"/>
                </a:solidFill>
                <a:latin typeface="+mn-lt"/>
                <a:ea typeface="+mn-ea"/>
                <a:cs typeface="+mn-cs"/>
              </a:defRPr>
            </a:lvl4pPr>
            <a:lvl5pPr marL="953198" indent="-189624">
              <a:defRPr sz="1200"/>
            </a:lvl5pPr>
          </a:lstStyle>
          <a:p>
            <a:pPr lvl="0"/>
            <a:r>
              <a:rPr lang="en-US" dirty="0"/>
              <a:t>Click to edit text</a:t>
            </a:r>
          </a:p>
          <a:p>
            <a:pPr lvl="1"/>
            <a:r>
              <a:rPr lang="en-US" dirty="0"/>
              <a:t>Second level</a:t>
            </a:r>
          </a:p>
          <a:p>
            <a:pPr lvl="2"/>
            <a:r>
              <a:rPr lang="en-US" dirty="0"/>
              <a:t>Third level</a:t>
            </a:r>
          </a:p>
          <a:p>
            <a:pPr lvl="3"/>
            <a:r>
              <a:rPr lang="en-US" dirty="0"/>
              <a:t>Fourth level</a:t>
            </a:r>
          </a:p>
        </p:txBody>
      </p:sp>
      <p:sp>
        <p:nvSpPr>
          <p:cNvPr id="15" name="Picture Placeholder 3"/>
          <p:cNvSpPr>
            <a:spLocks noGrp="1"/>
          </p:cNvSpPr>
          <p:nvPr>
            <p:ph type="pic" sz="quarter" idx="20"/>
          </p:nvPr>
        </p:nvSpPr>
        <p:spPr>
          <a:xfrm>
            <a:off x="6069602" y="1749426"/>
            <a:ext cx="2404799" cy="3028695"/>
          </a:xfrm>
        </p:spPr>
        <p:txBody>
          <a:bodyPr/>
          <a:lstStyle>
            <a:lvl1pPr marL="0" indent="0">
              <a:buNone/>
              <a:defRPr/>
            </a:lvl1pPr>
          </a:lstStyle>
          <a:p>
            <a:r>
              <a:rPr lang="en-GB"/>
              <a:t>Click icon to add picture</a:t>
            </a:r>
          </a:p>
        </p:txBody>
      </p:sp>
      <p:sp>
        <p:nvSpPr>
          <p:cNvPr id="10" name="Text Placeholder 2"/>
          <p:cNvSpPr>
            <a:spLocks noGrp="1"/>
          </p:cNvSpPr>
          <p:nvPr>
            <p:ph type="body" sz="quarter" idx="15" hasCustomPrompt="1"/>
          </p:nvPr>
        </p:nvSpPr>
        <p:spPr>
          <a:xfrm>
            <a:off x="3247201" y="4940680"/>
            <a:ext cx="2404799" cy="1561720"/>
          </a:xfrm>
        </p:spPr>
        <p:txBody>
          <a:bodyPr>
            <a:noAutofit/>
          </a:bodyPr>
          <a:lstStyle>
            <a:lvl1pPr marL="0" indent="0">
              <a:lnSpc>
                <a:spcPct val="80000"/>
              </a:lnSpc>
              <a:spcBef>
                <a:spcPts val="0"/>
              </a:spcBef>
              <a:spcAft>
                <a:spcPts val="1200"/>
              </a:spcAft>
              <a:buClr>
                <a:srgbClr val="DB0011"/>
              </a:buClr>
              <a:defRPr sz="1600"/>
            </a:lvl1pPr>
            <a:lvl2pPr marL="187325" indent="-187325" algn="l" defTabSz="975208" rtl="0" eaLnBrk="1" latinLnBrk="0" hangingPunct="1">
              <a:lnSpc>
                <a:spcPct val="112000"/>
              </a:lnSpc>
              <a:spcBef>
                <a:spcPts val="0"/>
              </a:spcBef>
              <a:spcAft>
                <a:spcPts val="1200"/>
              </a:spcAft>
              <a:buClr>
                <a:srgbClr val="DB0011"/>
              </a:buClr>
              <a:tabLst/>
              <a:defRPr lang="en-US" sz="1600" kern="1200" dirty="0">
                <a:solidFill>
                  <a:srgbClr val="333333"/>
                </a:solidFill>
                <a:latin typeface="+mn-lt"/>
                <a:ea typeface="+mn-ea"/>
                <a:cs typeface="+mn-cs"/>
              </a:defRPr>
            </a:lvl2pPr>
            <a:lvl3pPr marL="449263" indent="-176213" algn="l" defTabSz="975208" rtl="0" eaLnBrk="1" latinLnBrk="0" hangingPunct="1">
              <a:lnSpc>
                <a:spcPct val="112000"/>
              </a:lnSpc>
              <a:spcBef>
                <a:spcPts val="0"/>
              </a:spcBef>
              <a:spcAft>
                <a:spcPts val="1200"/>
              </a:spcAft>
              <a:buClr>
                <a:srgbClr val="DB0011"/>
              </a:buClr>
              <a:tabLst/>
              <a:defRPr lang="en-US" sz="1600" kern="1200" dirty="0">
                <a:solidFill>
                  <a:srgbClr val="333333"/>
                </a:solidFill>
                <a:latin typeface="+mn-lt"/>
                <a:ea typeface="+mn-ea"/>
                <a:cs typeface="+mn-cs"/>
              </a:defRPr>
            </a:lvl3pPr>
            <a:lvl4pPr marL="625475" indent="-176213" algn="l" defTabSz="975208" rtl="0" eaLnBrk="1" latinLnBrk="0" hangingPunct="1">
              <a:lnSpc>
                <a:spcPct val="112000"/>
              </a:lnSpc>
              <a:spcBef>
                <a:spcPts val="0"/>
              </a:spcBef>
              <a:spcAft>
                <a:spcPts val="1200"/>
              </a:spcAft>
              <a:buClr>
                <a:srgbClr val="DB0011"/>
              </a:buClr>
              <a:tabLst/>
              <a:defRPr lang="en-US" sz="1600" kern="1200" dirty="0">
                <a:solidFill>
                  <a:srgbClr val="333333"/>
                </a:solidFill>
                <a:latin typeface="+mn-lt"/>
                <a:ea typeface="+mn-ea"/>
                <a:cs typeface="+mn-cs"/>
              </a:defRPr>
            </a:lvl4pPr>
            <a:lvl5pPr marL="953198" indent="-189624">
              <a:defRPr sz="1200"/>
            </a:lvl5pPr>
          </a:lstStyle>
          <a:p>
            <a:pPr lvl="0"/>
            <a:r>
              <a:rPr lang="en-US" dirty="0"/>
              <a:t>Click to edit text</a:t>
            </a:r>
          </a:p>
          <a:p>
            <a:pPr lvl="1"/>
            <a:r>
              <a:rPr lang="en-US" dirty="0"/>
              <a:t>Second level</a:t>
            </a:r>
          </a:p>
          <a:p>
            <a:pPr lvl="2"/>
            <a:r>
              <a:rPr lang="en-US" dirty="0"/>
              <a:t>Third level</a:t>
            </a:r>
          </a:p>
          <a:p>
            <a:pPr lvl="3"/>
            <a:r>
              <a:rPr lang="en-US" dirty="0"/>
              <a:t>Fourth level</a:t>
            </a:r>
          </a:p>
        </p:txBody>
      </p:sp>
      <p:sp>
        <p:nvSpPr>
          <p:cNvPr id="8" name="Picture Placeholder 2"/>
          <p:cNvSpPr>
            <a:spLocks noGrp="1"/>
          </p:cNvSpPr>
          <p:nvPr>
            <p:ph type="pic" sz="quarter" idx="14"/>
          </p:nvPr>
        </p:nvSpPr>
        <p:spPr>
          <a:xfrm>
            <a:off x="3247201" y="1749426"/>
            <a:ext cx="2404799" cy="3028695"/>
          </a:xfrm>
        </p:spPr>
        <p:txBody>
          <a:bodyPr/>
          <a:lstStyle>
            <a:lvl1pPr marL="0" indent="0">
              <a:buNone/>
              <a:defRPr/>
            </a:lvl1pPr>
          </a:lstStyle>
          <a:p>
            <a:r>
              <a:rPr lang="en-GB"/>
              <a:t>Click icon to add picture</a:t>
            </a:r>
          </a:p>
        </p:txBody>
      </p:sp>
      <p:sp>
        <p:nvSpPr>
          <p:cNvPr id="12" name="Text Placeholder 1"/>
          <p:cNvSpPr>
            <a:spLocks noGrp="1"/>
          </p:cNvSpPr>
          <p:nvPr>
            <p:ph type="body" sz="quarter" idx="17" hasCustomPrompt="1"/>
          </p:nvPr>
        </p:nvSpPr>
        <p:spPr>
          <a:xfrm>
            <a:off x="424801" y="4940680"/>
            <a:ext cx="2404799" cy="1561720"/>
          </a:xfrm>
        </p:spPr>
        <p:txBody>
          <a:bodyPr>
            <a:noAutofit/>
          </a:bodyPr>
          <a:lstStyle>
            <a:lvl1pPr marL="0" indent="0">
              <a:lnSpc>
                <a:spcPct val="80000"/>
              </a:lnSpc>
              <a:spcBef>
                <a:spcPts val="0"/>
              </a:spcBef>
              <a:spcAft>
                <a:spcPts val="600"/>
              </a:spcAft>
              <a:buClr>
                <a:srgbClr val="DB0011"/>
              </a:buClr>
              <a:defRPr sz="1600"/>
            </a:lvl1pPr>
            <a:lvl2pPr marL="187325" indent="-187325">
              <a:lnSpc>
                <a:spcPct val="112000"/>
              </a:lnSpc>
              <a:spcBef>
                <a:spcPts val="0"/>
              </a:spcBef>
              <a:spcAft>
                <a:spcPts val="1200"/>
              </a:spcAft>
              <a:buClr>
                <a:srgbClr val="DB0011"/>
              </a:buClr>
              <a:tabLst/>
              <a:defRPr sz="1600"/>
            </a:lvl2pPr>
            <a:lvl3pPr marL="449263" indent="-176213">
              <a:lnSpc>
                <a:spcPct val="112000"/>
              </a:lnSpc>
              <a:spcBef>
                <a:spcPts val="0"/>
              </a:spcBef>
              <a:spcAft>
                <a:spcPts val="1200"/>
              </a:spcAft>
              <a:buClr>
                <a:srgbClr val="DB0011"/>
              </a:buClr>
              <a:tabLst/>
              <a:defRPr sz="1600"/>
            </a:lvl3pPr>
            <a:lvl4pPr marL="625475" indent="-176213">
              <a:lnSpc>
                <a:spcPct val="112000"/>
              </a:lnSpc>
              <a:spcBef>
                <a:spcPts val="0"/>
              </a:spcBef>
              <a:spcAft>
                <a:spcPts val="1200"/>
              </a:spcAft>
              <a:buClr>
                <a:srgbClr val="DB0011"/>
              </a:buClr>
              <a:defRPr sz="1600"/>
            </a:lvl4pPr>
            <a:lvl5pPr marL="953198" indent="-189624">
              <a:defRPr sz="1200"/>
            </a:lvl5pPr>
          </a:lstStyle>
          <a:p>
            <a:pPr lvl="0"/>
            <a:r>
              <a:rPr lang="en-US" dirty="0"/>
              <a:t>Click to edit text</a:t>
            </a:r>
          </a:p>
          <a:p>
            <a:pPr lvl="1"/>
            <a:r>
              <a:rPr lang="en-US" dirty="0"/>
              <a:t>Second level</a:t>
            </a:r>
          </a:p>
          <a:p>
            <a:pPr lvl="2"/>
            <a:r>
              <a:rPr lang="en-US" dirty="0"/>
              <a:t>Third level</a:t>
            </a:r>
          </a:p>
          <a:p>
            <a:pPr lvl="3"/>
            <a:r>
              <a:rPr lang="en-US" dirty="0"/>
              <a:t>Fourth level</a:t>
            </a:r>
          </a:p>
        </p:txBody>
      </p:sp>
      <p:sp>
        <p:nvSpPr>
          <p:cNvPr id="11" name="Picture Placeholder 1"/>
          <p:cNvSpPr>
            <a:spLocks noGrp="1"/>
          </p:cNvSpPr>
          <p:nvPr>
            <p:ph type="pic" sz="quarter" idx="16"/>
          </p:nvPr>
        </p:nvSpPr>
        <p:spPr>
          <a:xfrm>
            <a:off x="424801" y="1749426"/>
            <a:ext cx="2404799" cy="3028695"/>
          </a:xfrm>
        </p:spPr>
        <p:txBody>
          <a:bodyPr/>
          <a:lstStyle>
            <a:lvl1pPr marL="0" indent="0">
              <a:buNone/>
              <a:defRPr/>
            </a:lvl1pPr>
          </a:lstStyle>
          <a:p>
            <a:r>
              <a:rPr lang="en-GB" dirty="0"/>
              <a:t>Click icon to add picture</a:t>
            </a:r>
          </a:p>
        </p:txBody>
      </p:sp>
      <p:sp>
        <p:nvSpPr>
          <p:cNvPr id="18" name="Slide subtitle">
            <a:extLst>
              <a:ext uri="{FF2B5EF4-FFF2-40B4-BE49-F238E27FC236}">
                <a16:creationId xmlns:a16="http://schemas.microsoft.com/office/drawing/2014/main" id="{BAC5FC6A-8468-D446-B2ED-840A8F90A59C}"/>
              </a:ext>
            </a:extLst>
          </p:cNvPr>
          <p:cNvSpPr>
            <a:spLocks noGrp="1"/>
          </p:cNvSpPr>
          <p:nvPr>
            <p:ph type="body" sz="quarter" idx="26" hasCustomPrompt="1"/>
          </p:nvPr>
        </p:nvSpPr>
        <p:spPr>
          <a:xfrm>
            <a:off x="417514" y="717766"/>
            <a:ext cx="12168187" cy="603696"/>
          </a:xfrm>
        </p:spPr>
        <p:txBody>
          <a:bodyPr/>
          <a:lstStyle>
            <a:lvl1pPr>
              <a:defRPr sz="2400" spc="0" baseline="0"/>
            </a:lvl1pPr>
          </a:lstStyle>
          <a:p>
            <a:r>
              <a:rPr lang="en-US" dirty="0"/>
              <a:t>Click to edit subtitle</a:t>
            </a:r>
          </a:p>
        </p:txBody>
      </p:sp>
      <p:sp>
        <p:nvSpPr>
          <p:cNvPr id="21" name="Slide title">
            <a:extLst>
              <a:ext uri="{FF2B5EF4-FFF2-40B4-BE49-F238E27FC236}">
                <a16:creationId xmlns:a16="http://schemas.microsoft.com/office/drawing/2014/main" id="{F5A21F58-E36C-5B4F-820D-6F1BE99FD2FC}"/>
              </a:ext>
            </a:extLst>
          </p:cNvPr>
          <p:cNvSpPr>
            <a:spLocks noGrp="1"/>
          </p:cNvSpPr>
          <p:nvPr>
            <p:ph type="title" hasCustomPrompt="1"/>
          </p:nvPr>
        </p:nvSpPr>
        <p:spPr>
          <a:xfrm>
            <a:off x="417599" y="417515"/>
            <a:ext cx="12168000" cy="300252"/>
          </a:xfrm>
        </p:spPr>
        <p:txBody>
          <a:bodyPr/>
          <a:lstStyle>
            <a:lvl1pPr>
              <a:defRPr spc="0">
                <a:latin typeface="Univers Next for HSBC Bold" panose="020B0603030202020203" pitchFamily="34" charset="0"/>
              </a:defRPr>
            </a:lvl1pPr>
          </a:lstStyle>
          <a:p>
            <a:r>
              <a:rPr lang="en-GB" dirty="0"/>
              <a:t>Click to edit title</a:t>
            </a:r>
          </a:p>
        </p:txBody>
      </p:sp>
    </p:spTree>
    <p:extLst>
      <p:ext uri="{BB962C8B-B14F-4D97-AF65-F5344CB8AC3E}">
        <p14:creationId xmlns:p14="http://schemas.microsoft.com/office/powerpoint/2010/main" val="1977498974"/>
      </p:ext>
    </p:extLst>
  </p:cSld>
  <p:clrMapOvr>
    <a:masterClrMapping/>
  </p:clrMapOvr>
  <p:extLst>
    <p:ext uri="{DCECCB84-F9BA-43D5-87BE-67443E8EF086}">
      <p15:sldGuideLst xmlns:p15="http://schemas.microsoft.com/office/powerpoint/2012/main">
        <p15:guide id="1" pos="1785" userDrawn="1">
          <p15:clr>
            <a:srgbClr val="FBAE40"/>
          </p15:clr>
        </p15:guide>
        <p15:guide id="2" pos="2041" userDrawn="1">
          <p15:clr>
            <a:srgbClr val="FBAE40"/>
          </p15:clr>
        </p15:guide>
        <p15:guide id="3" pos="3562" userDrawn="1">
          <p15:clr>
            <a:srgbClr val="FBAE40"/>
          </p15:clr>
        </p15:guide>
        <p15:guide id="4" pos="3820" userDrawn="1">
          <p15:clr>
            <a:srgbClr val="FBAE40"/>
          </p15:clr>
        </p15:guide>
        <p15:guide id="5" pos="5341" userDrawn="1">
          <p15:clr>
            <a:srgbClr val="FBAE40"/>
          </p15:clr>
        </p15:guide>
        <p15:guide id="6" pos="5597" userDrawn="1">
          <p15:clr>
            <a:srgbClr val="FBAE40"/>
          </p15:clr>
        </p15:guide>
        <p15:guide id="7" pos="7119" userDrawn="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6 content items">
    <p:spTree>
      <p:nvGrpSpPr>
        <p:cNvPr id="1" name=""/>
        <p:cNvGrpSpPr/>
        <p:nvPr/>
      </p:nvGrpSpPr>
      <p:grpSpPr>
        <a:xfrm>
          <a:off x="0" y="0"/>
          <a:ext cx="0" cy="0"/>
          <a:chOff x="0" y="0"/>
          <a:chExt cx="0" cy="0"/>
        </a:xfrm>
      </p:grpSpPr>
      <p:sp>
        <p:nvSpPr>
          <p:cNvPr id="22" name="Notes">
            <a:extLst>
              <a:ext uri="{FF2B5EF4-FFF2-40B4-BE49-F238E27FC236}">
                <a16:creationId xmlns:a16="http://schemas.microsoft.com/office/drawing/2014/main" id="{4D67CFE5-4C3C-47B7-9717-08E5E01D5468}"/>
              </a:ext>
            </a:extLst>
          </p:cNvPr>
          <p:cNvSpPr>
            <a:spLocks noGrp="1"/>
          </p:cNvSpPr>
          <p:nvPr>
            <p:ph type="body" sz="quarter" idx="31"/>
          </p:nvPr>
        </p:nvSpPr>
        <p:spPr>
          <a:xfrm>
            <a:off x="425373" y="6764623"/>
            <a:ext cx="3886200" cy="443595"/>
          </a:xfrm>
        </p:spPr>
        <p:txBody>
          <a:bodyPr anchor="b" anchorCtr="0"/>
          <a:lstStyle>
            <a:lvl1pPr>
              <a:lnSpc>
                <a:spcPct val="100000"/>
              </a:lnSpc>
              <a:spcBef>
                <a:spcPts val="0"/>
              </a:spcBef>
              <a:defRPr sz="900"/>
            </a:lvl1pPr>
            <a:lvl2pPr marL="180975" indent="-180975">
              <a:lnSpc>
                <a:spcPct val="100000"/>
              </a:lnSpc>
              <a:spcBef>
                <a:spcPts val="0"/>
              </a:spcBef>
              <a:buClrTx/>
              <a:buFont typeface="+mj-lt"/>
              <a:buAutoNum type="arabicPeriod"/>
              <a:defRPr sz="900"/>
            </a:lvl2pPr>
          </a:lstStyle>
          <a:p>
            <a:pPr lvl="0"/>
            <a:r>
              <a:rPr lang="en-GB"/>
              <a:t>Click to edit Master text styles</a:t>
            </a:r>
          </a:p>
          <a:p>
            <a:pPr lvl="1"/>
            <a:r>
              <a:rPr lang="en-GB"/>
              <a:t>Second level</a:t>
            </a:r>
          </a:p>
        </p:txBody>
      </p:sp>
      <p:sp>
        <p:nvSpPr>
          <p:cNvPr id="26" name="Content Placeholder 6">
            <a:extLst>
              <a:ext uri="{FF2B5EF4-FFF2-40B4-BE49-F238E27FC236}">
                <a16:creationId xmlns:a16="http://schemas.microsoft.com/office/drawing/2014/main" id="{99DD2919-5115-CE40-816E-BC22E069B57A}"/>
              </a:ext>
            </a:extLst>
          </p:cNvPr>
          <p:cNvSpPr>
            <a:spLocks noGrp="1"/>
          </p:cNvSpPr>
          <p:nvPr>
            <p:ph idx="36" hasCustomPrompt="1"/>
          </p:nvPr>
        </p:nvSpPr>
        <p:spPr>
          <a:xfrm>
            <a:off x="8720377" y="4241190"/>
            <a:ext cx="3865323" cy="2261210"/>
          </a:xfrm>
        </p:spPr>
        <p:txBody>
          <a:bodyPr/>
          <a:lstStyle>
            <a:lvl1pPr marL="0" marR="0" indent="0" algn="l" defTabSz="975208" rtl="0" eaLnBrk="1" fontAlgn="auto" latinLnBrk="0" hangingPunct="1">
              <a:lnSpc>
                <a:spcPct val="112000"/>
              </a:lnSpc>
              <a:spcBef>
                <a:spcPts val="600"/>
              </a:spcBef>
              <a:spcAft>
                <a:spcPts val="0"/>
              </a:spcAft>
              <a:buClr>
                <a:srgbClr val="DB0011"/>
              </a:buClr>
              <a:buSzPct val="90000"/>
              <a:buFont typeface="Wingdings" panose="05000000000000000000" pitchFamily="2" charset="2"/>
              <a:buNone/>
              <a:tabLst/>
              <a:defRPr lang="en-US" sz="1600" b="0" i="0" kern="1200" dirty="0">
                <a:solidFill>
                  <a:srgbClr val="333333"/>
                </a:solidFill>
                <a:latin typeface="Univers Next for HSBC Light" panose="020B0403030202020203" pitchFamily="34" charset="0"/>
                <a:ea typeface="+mn-ea"/>
                <a:cs typeface="+mn-cs"/>
              </a:defRPr>
            </a:lvl1pPr>
            <a:lvl2pPr algn="l" defTabSz="975208" rtl="0" eaLnBrk="1" latinLnBrk="0" hangingPunct="1">
              <a:lnSpc>
                <a:spcPct val="112000"/>
              </a:lnSpc>
              <a:spcBef>
                <a:spcPts val="600"/>
              </a:spcBef>
              <a:spcAft>
                <a:spcPts val="600"/>
              </a:spcAft>
              <a:buClr>
                <a:srgbClr val="DB0011"/>
              </a:buClr>
              <a:buSzPct val="80000"/>
              <a:defRPr lang="en-US" sz="1600" kern="1200" dirty="0">
                <a:solidFill>
                  <a:srgbClr val="333333"/>
                </a:solidFill>
                <a:latin typeface="+mn-lt"/>
                <a:ea typeface="+mn-ea"/>
                <a:cs typeface="+mn-cs"/>
              </a:defRPr>
            </a:lvl2pPr>
            <a:lvl3pPr algn="l" defTabSz="975208" rtl="0" eaLnBrk="1" latinLnBrk="0" hangingPunct="1">
              <a:lnSpc>
                <a:spcPct val="112000"/>
              </a:lnSpc>
              <a:spcBef>
                <a:spcPts val="600"/>
              </a:spcBef>
              <a:spcAft>
                <a:spcPts val="600"/>
              </a:spcAft>
              <a:buClr>
                <a:srgbClr val="DB0011"/>
              </a:buClr>
              <a:buSzPct val="100000"/>
              <a:defRPr lang="en-US" sz="1600" kern="1200" dirty="0">
                <a:solidFill>
                  <a:srgbClr val="333333"/>
                </a:solidFill>
                <a:latin typeface="+mn-lt"/>
                <a:ea typeface="+mn-ea"/>
                <a:cs typeface="+mn-cs"/>
              </a:defRPr>
            </a:lvl3pPr>
            <a:lvl4pPr algn="l" defTabSz="975208" rtl="0" eaLnBrk="1" latinLnBrk="0" hangingPunct="1">
              <a:lnSpc>
                <a:spcPct val="112000"/>
              </a:lnSpc>
              <a:spcBef>
                <a:spcPts val="600"/>
              </a:spcBef>
              <a:spcAft>
                <a:spcPts val="600"/>
              </a:spcAft>
              <a:buClr>
                <a:srgbClr val="DB0011"/>
              </a:buClr>
              <a:buSzPct val="100000"/>
              <a:defRPr lang="en-US" sz="1600" kern="1200" dirty="0">
                <a:solidFill>
                  <a:srgbClr val="333333"/>
                </a:solidFill>
                <a:latin typeface="+mn-lt"/>
                <a:ea typeface="+mn-ea"/>
                <a:cs typeface="+mn-cs"/>
              </a:defRPr>
            </a:lvl4pPr>
            <a:lvl5pPr algn="l" defTabSz="975208" rtl="0" eaLnBrk="1" latinLnBrk="0" hangingPunct="1">
              <a:lnSpc>
                <a:spcPct val="112000"/>
              </a:lnSpc>
              <a:spcBef>
                <a:spcPts val="600"/>
              </a:spcBef>
              <a:spcAft>
                <a:spcPts val="600"/>
              </a:spcAft>
              <a:buClr>
                <a:srgbClr val="DB0011"/>
              </a:buClr>
              <a:buSzPct val="100000"/>
              <a:defRPr lang="en-GB" sz="1600" kern="1200" dirty="0">
                <a:solidFill>
                  <a:srgbClr val="333333"/>
                </a:solidFill>
                <a:latin typeface="+mn-lt"/>
                <a:ea typeface="+mn-ea"/>
                <a:cs typeface="+mn-cs"/>
              </a:defRPr>
            </a:lvl5pPr>
          </a:lstStyle>
          <a:p>
            <a:pPr marL="0" marR="0" lvl="0" indent="0" algn="l" defTabSz="975208" rtl="0" eaLnBrk="1" fontAlgn="auto" latinLnBrk="0" hangingPunct="1">
              <a:lnSpc>
                <a:spcPct val="112000"/>
              </a:lnSpc>
              <a:spcBef>
                <a:spcPts val="600"/>
              </a:spcBef>
              <a:spcAft>
                <a:spcPts val="0"/>
              </a:spcAft>
              <a:buClr>
                <a:srgbClr val="DB0011"/>
              </a:buClr>
              <a:buSzPct val="90000"/>
              <a:buFont typeface="Wingdings" panose="05000000000000000000" pitchFamily="2" charset="2"/>
              <a:buNone/>
              <a:tabLst/>
            </a:pPr>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Content Placeholder 5">
            <a:extLst>
              <a:ext uri="{FF2B5EF4-FFF2-40B4-BE49-F238E27FC236}">
                <a16:creationId xmlns:a16="http://schemas.microsoft.com/office/drawing/2014/main" id="{E2EE050E-C7A2-B343-BB9C-A8D2E1A9C7F3}"/>
              </a:ext>
            </a:extLst>
          </p:cNvPr>
          <p:cNvSpPr>
            <a:spLocks noGrp="1"/>
          </p:cNvSpPr>
          <p:nvPr>
            <p:ph idx="37" hasCustomPrompt="1"/>
          </p:nvPr>
        </p:nvSpPr>
        <p:spPr>
          <a:xfrm>
            <a:off x="4564013" y="4241190"/>
            <a:ext cx="3877200" cy="2261210"/>
          </a:xfrm>
        </p:spPr>
        <p:txBody>
          <a:bodyPr/>
          <a:lstStyle>
            <a:lvl1pPr marL="0" marR="0" indent="0" algn="l" defTabSz="975208" rtl="0" eaLnBrk="1" fontAlgn="auto" latinLnBrk="0" hangingPunct="1">
              <a:lnSpc>
                <a:spcPct val="112000"/>
              </a:lnSpc>
              <a:spcBef>
                <a:spcPts val="600"/>
              </a:spcBef>
              <a:spcAft>
                <a:spcPts val="0"/>
              </a:spcAft>
              <a:buClr>
                <a:srgbClr val="DB0011"/>
              </a:buClr>
              <a:buSzPct val="90000"/>
              <a:buFont typeface="Wingdings" panose="05000000000000000000" pitchFamily="2" charset="2"/>
              <a:buNone/>
              <a:tabLst/>
              <a:defRPr lang="en-US" sz="1600" b="0" i="0" kern="1200" dirty="0">
                <a:solidFill>
                  <a:srgbClr val="333333"/>
                </a:solidFill>
                <a:latin typeface="Univers Next for HSBC Light" panose="020B0403030202020203" pitchFamily="34" charset="0"/>
                <a:ea typeface="+mn-ea"/>
                <a:cs typeface="+mn-cs"/>
              </a:defRPr>
            </a:lvl1pPr>
            <a:lvl2pPr algn="l" defTabSz="975208" rtl="0" eaLnBrk="1" latinLnBrk="0" hangingPunct="1">
              <a:lnSpc>
                <a:spcPct val="112000"/>
              </a:lnSpc>
              <a:spcBef>
                <a:spcPts val="600"/>
              </a:spcBef>
              <a:spcAft>
                <a:spcPts val="600"/>
              </a:spcAft>
              <a:buClr>
                <a:srgbClr val="DB0011"/>
              </a:buClr>
              <a:buSzPct val="80000"/>
              <a:defRPr lang="en-US" sz="1600" kern="1200" dirty="0">
                <a:solidFill>
                  <a:srgbClr val="333333"/>
                </a:solidFill>
                <a:latin typeface="+mn-lt"/>
                <a:ea typeface="+mn-ea"/>
                <a:cs typeface="+mn-cs"/>
              </a:defRPr>
            </a:lvl2pPr>
            <a:lvl3pPr algn="l" defTabSz="975208" rtl="0" eaLnBrk="1" latinLnBrk="0" hangingPunct="1">
              <a:lnSpc>
                <a:spcPct val="112000"/>
              </a:lnSpc>
              <a:spcBef>
                <a:spcPts val="600"/>
              </a:spcBef>
              <a:spcAft>
                <a:spcPts val="600"/>
              </a:spcAft>
              <a:buClr>
                <a:srgbClr val="DB0011"/>
              </a:buClr>
              <a:buSzPct val="100000"/>
              <a:defRPr lang="en-US" sz="1600" kern="1200" dirty="0">
                <a:solidFill>
                  <a:srgbClr val="333333"/>
                </a:solidFill>
                <a:latin typeface="+mn-lt"/>
                <a:ea typeface="+mn-ea"/>
                <a:cs typeface="+mn-cs"/>
              </a:defRPr>
            </a:lvl3pPr>
            <a:lvl4pPr algn="l" defTabSz="975208" rtl="0" eaLnBrk="1" latinLnBrk="0" hangingPunct="1">
              <a:lnSpc>
                <a:spcPct val="112000"/>
              </a:lnSpc>
              <a:spcBef>
                <a:spcPts val="600"/>
              </a:spcBef>
              <a:spcAft>
                <a:spcPts val="600"/>
              </a:spcAft>
              <a:buClr>
                <a:srgbClr val="DB0011"/>
              </a:buClr>
              <a:buSzPct val="100000"/>
              <a:defRPr lang="en-US" sz="1600" kern="1200" dirty="0">
                <a:solidFill>
                  <a:srgbClr val="333333"/>
                </a:solidFill>
                <a:latin typeface="+mn-lt"/>
                <a:ea typeface="+mn-ea"/>
                <a:cs typeface="+mn-cs"/>
              </a:defRPr>
            </a:lvl4pPr>
            <a:lvl5pPr algn="l" defTabSz="975208" rtl="0" eaLnBrk="1" latinLnBrk="0" hangingPunct="1">
              <a:lnSpc>
                <a:spcPct val="112000"/>
              </a:lnSpc>
              <a:spcBef>
                <a:spcPts val="600"/>
              </a:spcBef>
              <a:spcAft>
                <a:spcPts val="600"/>
              </a:spcAft>
              <a:buClr>
                <a:srgbClr val="DB0011"/>
              </a:buClr>
              <a:buSzPct val="100000"/>
              <a:defRPr lang="en-GB" sz="1600" kern="1200" dirty="0">
                <a:solidFill>
                  <a:srgbClr val="333333"/>
                </a:solidFill>
                <a:latin typeface="+mn-lt"/>
                <a:ea typeface="+mn-ea"/>
                <a:cs typeface="+mn-cs"/>
              </a:defRPr>
            </a:lvl5pPr>
          </a:lstStyle>
          <a:p>
            <a:pPr marL="0" marR="0" lvl="0" indent="0" algn="l" defTabSz="975208" rtl="0" eaLnBrk="1" fontAlgn="auto" latinLnBrk="0" hangingPunct="1">
              <a:lnSpc>
                <a:spcPct val="112000"/>
              </a:lnSpc>
              <a:spcBef>
                <a:spcPts val="600"/>
              </a:spcBef>
              <a:spcAft>
                <a:spcPts val="0"/>
              </a:spcAft>
              <a:buClr>
                <a:srgbClr val="DB0011"/>
              </a:buClr>
              <a:buSzPct val="90000"/>
              <a:buFont typeface="Wingdings" panose="05000000000000000000" pitchFamily="2" charset="2"/>
              <a:buNone/>
              <a:tabLst/>
            </a:pPr>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Content Placeholder 4">
            <a:extLst>
              <a:ext uri="{FF2B5EF4-FFF2-40B4-BE49-F238E27FC236}">
                <a16:creationId xmlns:a16="http://schemas.microsoft.com/office/drawing/2014/main" id="{26DDD058-5DBD-E046-AE55-F17F5F3E9566}"/>
              </a:ext>
            </a:extLst>
          </p:cNvPr>
          <p:cNvSpPr>
            <a:spLocks noGrp="1"/>
          </p:cNvSpPr>
          <p:nvPr>
            <p:ph idx="38" hasCustomPrompt="1"/>
          </p:nvPr>
        </p:nvSpPr>
        <p:spPr>
          <a:xfrm>
            <a:off x="419524" y="4241190"/>
            <a:ext cx="3877200" cy="2261210"/>
          </a:xfrm>
        </p:spPr>
        <p:txBody>
          <a:bodyPr/>
          <a:lstStyle>
            <a:lvl1pPr marL="0" marR="0" indent="0" algn="l" defTabSz="975208" rtl="0" eaLnBrk="1" fontAlgn="auto" latinLnBrk="0" hangingPunct="1">
              <a:lnSpc>
                <a:spcPct val="112000"/>
              </a:lnSpc>
              <a:spcBef>
                <a:spcPts val="600"/>
              </a:spcBef>
              <a:spcAft>
                <a:spcPts val="0"/>
              </a:spcAft>
              <a:buClr>
                <a:srgbClr val="DB0011"/>
              </a:buClr>
              <a:buSzPct val="90000"/>
              <a:buFont typeface="Wingdings" panose="05000000000000000000" pitchFamily="2" charset="2"/>
              <a:buNone/>
              <a:tabLst/>
              <a:defRPr lang="en-US" sz="1600" b="0" i="0" kern="1200" dirty="0">
                <a:solidFill>
                  <a:srgbClr val="333333"/>
                </a:solidFill>
                <a:latin typeface="Univers Next for HSBC Light" panose="020B0403030202020203" pitchFamily="34" charset="0"/>
                <a:ea typeface="+mn-ea"/>
                <a:cs typeface="+mn-cs"/>
              </a:defRPr>
            </a:lvl1pPr>
            <a:lvl2pPr algn="l" defTabSz="975208" rtl="0" eaLnBrk="1" latinLnBrk="0" hangingPunct="1">
              <a:lnSpc>
                <a:spcPct val="112000"/>
              </a:lnSpc>
              <a:spcBef>
                <a:spcPts val="600"/>
              </a:spcBef>
              <a:spcAft>
                <a:spcPts val="600"/>
              </a:spcAft>
              <a:buClr>
                <a:srgbClr val="DB0011"/>
              </a:buClr>
              <a:buSzPct val="80000"/>
              <a:defRPr lang="en-US" sz="1600" kern="1200" dirty="0">
                <a:solidFill>
                  <a:srgbClr val="333333"/>
                </a:solidFill>
                <a:latin typeface="+mn-lt"/>
                <a:ea typeface="+mn-ea"/>
                <a:cs typeface="+mn-cs"/>
              </a:defRPr>
            </a:lvl2pPr>
            <a:lvl3pPr algn="l" defTabSz="975208" rtl="0" eaLnBrk="1" latinLnBrk="0" hangingPunct="1">
              <a:lnSpc>
                <a:spcPct val="112000"/>
              </a:lnSpc>
              <a:spcBef>
                <a:spcPts val="600"/>
              </a:spcBef>
              <a:spcAft>
                <a:spcPts val="600"/>
              </a:spcAft>
              <a:buClr>
                <a:srgbClr val="DB0011"/>
              </a:buClr>
              <a:buSzPct val="100000"/>
              <a:defRPr lang="en-US" sz="1600" kern="1200" dirty="0">
                <a:solidFill>
                  <a:srgbClr val="333333"/>
                </a:solidFill>
                <a:latin typeface="+mn-lt"/>
                <a:ea typeface="+mn-ea"/>
                <a:cs typeface="+mn-cs"/>
              </a:defRPr>
            </a:lvl3pPr>
            <a:lvl4pPr algn="l" defTabSz="975208" rtl="0" eaLnBrk="1" latinLnBrk="0" hangingPunct="1">
              <a:lnSpc>
                <a:spcPct val="112000"/>
              </a:lnSpc>
              <a:spcBef>
                <a:spcPts val="600"/>
              </a:spcBef>
              <a:spcAft>
                <a:spcPts val="600"/>
              </a:spcAft>
              <a:buClr>
                <a:srgbClr val="DB0011"/>
              </a:buClr>
              <a:buSzPct val="100000"/>
              <a:defRPr lang="en-US" sz="1600" kern="1200" dirty="0">
                <a:solidFill>
                  <a:srgbClr val="333333"/>
                </a:solidFill>
                <a:latin typeface="+mn-lt"/>
                <a:ea typeface="+mn-ea"/>
                <a:cs typeface="+mn-cs"/>
              </a:defRPr>
            </a:lvl4pPr>
            <a:lvl5pPr algn="l" defTabSz="975208" rtl="0" eaLnBrk="1" latinLnBrk="0" hangingPunct="1">
              <a:lnSpc>
                <a:spcPct val="112000"/>
              </a:lnSpc>
              <a:spcBef>
                <a:spcPts val="600"/>
              </a:spcBef>
              <a:spcAft>
                <a:spcPts val="600"/>
              </a:spcAft>
              <a:buClr>
                <a:srgbClr val="DB0011"/>
              </a:buClr>
              <a:buSzPct val="100000"/>
              <a:defRPr lang="en-GB" sz="1600" kern="1200" dirty="0">
                <a:solidFill>
                  <a:srgbClr val="333333"/>
                </a:solidFill>
                <a:latin typeface="+mn-lt"/>
                <a:ea typeface="+mn-ea"/>
                <a:cs typeface="+mn-cs"/>
              </a:defRPr>
            </a:lvl5pPr>
          </a:lstStyle>
          <a:p>
            <a:pPr marL="0" marR="0" lvl="0" indent="0" algn="l" defTabSz="975208" rtl="0" eaLnBrk="1" fontAlgn="auto" latinLnBrk="0" hangingPunct="1">
              <a:lnSpc>
                <a:spcPct val="112000"/>
              </a:lnSpc>
              <a:spcBef>
                <a:spcPts val="600"/>
              </a:spcBef>
              <a:spcAft>
                <a:spcPts val="0"/>
              </a:spcAft>
              <a:buClr>
                <a:srgbClr val="DB0011"/>
              </a:buClr>
              <a:buSzPct val="90000"/>
              <a:buFont typeface="Wingdings" panose="05000000000000000000" pitchFamily="2" charset="2"/>
              <a:buNone/>
              <a:tabLst/>
            </a:pPr>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5" name="Content Placeholder 3">
            <a:extLst>
              <a:ext uri="{FF2B5EF4-FFF2-40B4-BE49-F238E27FC236}">
                <a16:creationId xmlns:a16="http://schemas.microsoft.com/office/drawing/2014/main" id="{9FC26466-113C-3242-9229-B615DB52D879}"/>
              </a:ext>
            </a:extLst>
          </p:cNvPr>
          <p:cNvSpPr>
            <a:spLocks noGrp="1"/>
          </p:cNvSpPr>
          <p:nvPr>
            <p:ph idx="35" hasCustomPrompt="1"/>
          </p:nvPr>
        </p:nvSpPr>
        <p:spPr>
          <a:xfrm>
            <a:off x="8720377" y="1746415"/>
            <a:ext cx="3865323" cy="2261210"/>
          </a:xfrm>
        </p:spPr>
        <p:txBody>
          <a:bodyPr/>
          <a:lstStyle>
            <a:lvl1pPr marL="0" marR="0" indent="0" algn="l" defTabSz="975208" rtl="0" eaLnBrk="1" fontAlgn="auto" latinLnBrk="0" hangingPunct="1">
              <a:lnSpc>
                <a:spcPct val="112000"/>
              </a:lnSpc>
              <a:spcBef>
                <a:spcPts val="0"/>
              </a:spcBef>
              <a:spcAft>
                <a:spcPts val="600"/>
              </a:spcAft>
              <a:buClr>
                <a:srgbClr val="DB0011"/>
              </a:buClr>
              <a:buSzPct val="90000"/>
              <a:buFont typeface="Wingdings" panose="05000000000000000000" pitchFamily="2" charset="2"/>
              <a:buNone/>
              <a:tabLst/>
              <a:defRPr lang="en-US" sz="1600" b="0" i="0" kern="1200" dirty="0" smtClean="0">
                <a:solidFill>
                  <a:srgbClr val="333333"/>
                </a:solidFill>
                <a:latin typeface="Univers Next for HSBC Light" panose="020B0403030202020203" pitchFamily="34" charset="0"/>
                <a:ea typeface="+mn-ea"/>
                <a:cs typeface="+mn-cs"/>
              </a:defRPr>
            </a:lvl1pPr>
            <a:lvl2pPr algn="l" defTabSz="975208" rtl="0" eaLnBrk="1" latinLnBrk="0" hangingPunct="1">
              <a:lnSpc>
                <a:spcPct val="112000"/>
              </a:lnSpc>
              <a:spcBef>
                <a:spcPts val="600"/>
              </a:spcBef>
              <a:spcAft>
                <a:spcPts val="600"/>
              </a:spcAft>
              <a:buClr>
                <a:srgbClr val="DB0011"/>
              </a:buClr>
              <a:buSzPct val="80000"/>
              <a:defRPr lang="en-US" sz="1600" kern="1200" dirty="0">
                <a:solidFill>
                  <a:srgbClr val="333333"/>
                </a:solidFill>
                <a:latin typeface="+mn-lt"/>
                <a:ea typeface="+mn-ea"/>
                <a:cs typeface="+mn-cs"/>
              </a:defRPr>
            </a:lvl2pPr>
            <a:lvl3pPr algn="l" defTabSz="975208" rtl="0" eaLnBrk="1" latinLnBrk="0" hangingPunct="1">
              <a:lnSpc>
                <a:spcPct val="112000"/>
              </a:lnSpc>
              <a:spcBef>
                <a:spcPts val="600"/>
              </a:spcBef>
              <a:spcAft>
                <a:spcPts val="600"/>
              </a:spcAft>
              <a:buClr>
                <a:srgbClr val="DB0011"/>
              </a:buClr>
              <a:buSzPct val="100000"/>
              <a:defRPr lang="en-US" sz="1600" kern="1200" dirty="0">
                <a:solidFill>
                  <a:srgbClr val="333333"/>
                </a:solidFill>
                <a:latin typeface="+mn-lt"/>
                <a:ea typeface="+mn-ea"/>
                <a:cs typeface="+mn-cs"/>
              </a:defRPr>
            </a:lvl3pPr>
            <a:lvl4pPr algn="l" defTabSz="975208" rtl="0" eaLnBrk="1" latinLnBrk="0" hangingPunct="1">
              <a:lnSpc>
                <a:spcPct val="112000"/>
              </a:lnSpc>
              <a:spcBef>
                <a:spcPts val="600"/>
              </a:spcBef>
              <a:spcAft>
                <a:spcPts val="600"/>
              </a:spcAft>
              <a:buClr>
                <a:srgbClr val="DB0011"/>
              </a:buClr>
              <a:buSzPct val="100000"/>
              <a:defRPr lang="en-US" sz="1600" kern="1200" dirty="0">
                <a:solidFill>
                  <a:srgbClr val="333333"/>
                </a:solidFill>
                <a:latin typeface="+mn-lt"/>
                <a:ea typeface="+mn-ea"/>
                <a:cs typeface="+mn-cs"/>
              </a:defRPr>
            </a:lvl4pPr>
            <a:lvl5pPr algn="l" defTabSz="975208" rtl="0" eaLnBrk="1" latinLnBrk="0" hangingPunct="1">
              <a:lnSpc>
                <a:spcPct val="112000"/>
              </a:lnSpc>
              <a:spcBef>
                <a:spcPts val="600"/>
              </a:spcBef>
              <a:spcAft>
                <a:spcPts val="600"/>
              </a:spcAft>
              <a:buClr>
                <a:srgbClr val="DB0011"/>
              </a:buClr>
              <a:buSzPct val="100000"/>
              <a:defRPr lang="en-GB" sz="1600" kern="1200" dirty="0">
                <a:solidFill>
                  <a:srgbClr val="333333"/>
                </a:solidFill>
                <a:latin typeface="+mn-lt"/>
                <a:ea typeface="+mn-ea"/>
                <a:cs typeface="+mn-cs"/>
              </a:defRPr>
            </a:lvl5pPr>
          </a:lstStyle>
          <a:p>
            <a:pPr marL="0" marR="0" lvl="0" indent="0" algn="l" defTabSz="975208" rtl="0" eaLnBrk="1" fontAlgn="auto" latinLnBrk="0" hangingPunct="1">
              <a:lnSpc>
                <a:spcPct val="112000"/>
              </a:lnSpc>
              <a:spcBef>
                <a:spcPts val="600"/>
              </a:spcBef>
              <a:spcAft>
                <a:spcPts val="0"/>
              </a:spcAft>
              <a:buClr>
                <a:srgbClr val="DB0011"/>
              </a:buClr>
              <a:buSzPct val="90000"/>
              <a:buFont typeface="Wingdings" panose="05000000000000000000" pitchFamily="2" charset="2"/>
              <a:buNone/>
              <a:tabLst/>
            </a:pPr>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Content Placeholder 2">
            <a:extLst>
              <a:ext uri="{FF2B5EF4-FFF2-40B4-BE49-F238E27FC236}">
                <a16:creationId xmlns:a16="http://schemas.microsoft.com/office/drawing/2014/main" id="{00E524C1-D93C-D540-B218-344B339ED07C}"/>
              </a:ext>
            </a:extLst>
          </p:cNvPr>
          <p:cNvSpPr>
            <a:spLocks noGrp="1"/>
          </p:cNvSpPr>
          <p:nvPr>
            <p:ph idx="34" hasCustomPrompt="1"/>
          </p:nvPr>
        </p:nvSpPr>
        <p:spPr>
          <a:xfrm>
            <a:off x="4564013" y="1746415"/>
            <a:ext cx="3877200" cy="2261210"/>
          </a:xfrm>
        </p:spPr>
        <p:txBody>
          <a:bodyPr/>
          <a:lstStyle>
            <a:lvl1pPr marL="0" marR="0" indent="0" algn="l" defTabSz="975208" rtl="0" eaLnBrk="1" fontAlgn="auto" latinLnBrk="0" hangingPunct="1">
              <a:lnSpc>
                <a:spcPct val="112000"/>
              </a:lnSpc>
              <a:spcBef>
                <a:spcPts val="600"/>
              </a:spcBef>
              <a:spcAft>
                <a:spcPts val="600"/>
              </a:spcAft>
              <a:buClr>
                <a:srgbClr val="DB0011"/>
              </a:buClr>
              <a:buSzPct val="90000"/>
              <a:buFont typeface="Wingdings" panose="05000000000000000000" pitchFamily="2" charset="2"/>
              <a:buNone/>
              <a:tabLst/>
              <a:defRPr lang="en-US" sz="1600" b="0" i="0" kern="1200" dirty="0">
                <a:solidFill>
                  <a:srgbClr val="333333"/>
                </a:solidFill>
                <a:latin typeface="Univers Next for HSBC Light" panose="020B0403030202020203" pitchFamily="34" charset="0"/>
                <a:ea typeface="+mn-ea"/>
                <a:cs typeface="+mn-cs"/>
              </a:defRPr>
            </a:lvl1pPr>
            <a:lvl2pPr algn="l" defTabSz="975208" rtl="0" eaLnBrk="1" latinLnBrk="0" hangingPunct="1">
              <a:lnSpc>
                <a:spcPct val="112000"/>
              </a:lnSpc>
              <a:spcBef>
                <a:spcPts val="600"/>
              </a:spcBef>
              <a:spcAft>
                <a:spcPts val="600"/>
              </a:spcAft>
              <a:buClr>
                <a:srgbClr val="DB0011"/>
              </a:buClr>
              <a:buSzPct val="80000"/>
              <a:defRPr lang="en-US" sz="1600" kern="1200" dirty="0">
                <a:solidFill>
                  <a:srgbClr val="333333"/>
                </a:solidFill>
                <a:latin typeface="+mn-lt"/>
                <a:ea typeface="+mn-ea"/>
                <a:cs typeface="+mn-cs"/>
              </a:defRPr>
            </a:lvl2pPr>
            <a:lvl3pPr algn="l" defTabSz="975208" rtl="0" eaLnBrk="1" latinLnBrk="0" hangingPunct="1">
              <a:lnSpc>
                <a:spcPct val="112000"/>
              </a:lnSpc>
              <a:spcBef>
                <a:spcPts val="600"/>
              </a:spcBef>
              <a:spcAft>
                <a:spcPts val="600"/>
              </a:spcAft>
              <a:buClr>
                <a:srgbClr val="DB0011"/>
              </a:buClr>
              <a:buSzPct val="100000"/>
              <a:defRPr lang="en-US" sz="1600" kern="1200" dirty="0">
                <a:solidFill>
                  <a:srgbClr val="333333"/>
                </a:solidFill>
                <a:latin typeface="+mn-lt"/>
                <a:ea typeface="+mn-ea"/>
                <a:cs typeface="+mn-cs"/>
              </a:defRPr>
            </a:lvl3pPr>
            <a:lvl4pPr algn="l" defTabSz="975208" rtl="0" eaLnBrk="1" latinLnBrk="0" hangingPunct="1">
              <a:lnSpc>
                <a:spcPct val="112000"/>
              </a:lnSpc>
              <a:spcBef>
                <a:spcPts val="600"/>
              </a:spcBef>
              <a:spcAft>
                <a:spcPts val="600"/>
              </a:spcAft>
              <a:buClr>
                <a:srgbClr val="DB0011"/>
              </a:buClr>
              <a:buSzPct val="100000"/>
              <a:defRPr lang="en-US" sz="1600" kern="1200" dirty="0">
                <a:solidFill>
                  <a:srgbClr val="333333"/>
                </a:solidFill>
                <a:latin typeface="+mn-lt"/>
                <a:ea typeface="+mn-ea"/>
                <a:cs typeface="+mn-cs"/>
              </a:defRPr>
            </a:lvl4pPr>
            <a:lvl5pPr algn="l" defTabSz="975208" rtl="0" eaLnBrk="1" latinLnBrk="0" hangingPunct="1">
              <a:lnSpc>
                <a:spcPct val="112000"/>
              </a:lnSpc>
              <a:spcBef>
                <a:spcPts val="600"/>
              </a:spcBef>
              <a:spcAft>
                <a:spcPts val="600"/>
              </a:spcAft>
              <a:buClr>
                <a:srgbClr val="DB0011"/>
              </a:buClr>
              <a:buSzPct val="100000"/>
              <a:defRPr lang="en-GB" sz="1600" kern="1200" dirty="0">
                <a:solidFill>
                  <a:srgbClr val="333333"/>
                </a:solidFill>
                <a:latin typeface="+mn-lt"/>
                <a:ea typeface="+mn-ea"/>
                <a:cs typeface="+mn-cs"/>
              </a:defRPr>
            </a:lvl5pPr>
          </a:lstStyle>
          <a:p>
            <a:pPr marL="0" marR="0" lvl="0" indent="0" algn="l" defTabSz="975208" rtl="0" eaLnBrk="1" fontAlgn="auto" latinLnBrk="0" hangingPunct="1">
              <a:lnSpc>
                <a:spcPct val="112000"/>
              </a:lnSpc>
              <a:spcBef>
                <a:spcPts val="600"/>
              </a:spcBef>
              <a:spcAft>
                <a:spcPts val="0"/>
              </a:spcAft>
              <a:buClr>
                <a:srgbClr val="DB0011"/>
              </a:buClr>
              <a:buSzPct val="90000"/>
              <a:buFont typeface="Wingdings" panose="05000000000000000000" pitchFamily="2" charset="2"/>
              <a:buNone/>
              <a:tabLst/>
            </a:pPr>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Content Placeholder 1">
            <a:extLst>
              <a:ext uri="{FF2B5EF4-FFF2-40B4-BE49-F238E27FC236}">
                <a16:creationId xmlns:a16="http://schemas.microsoft.com/office/drawing/2014/main" id="{2E0A0110-4C39-3F4F-BF17-8F89ABF07CB4}"/>
              </a:ext>
            </a:extLst>
          </p:cNvPr>
          <p:cNvSpPr>
            <a:spLocks noGrp="1"/>
          </p:cNvSpPr>
          <p:nvPr>
            <p:ph idx="33" hasCustomPrompt="1"/>
          </p:nvPr>
        </p:nvSpPr>
        <p:spPr>
          <a:xfrm>
            <a:off x="419524" y="1746415"/>
            <a:ext cx="3877200" cy="2261210"/>
          </a:xfrm>
        </p:spPr>
        <p:txBody>
          <a:bodyPr/>
          <a:lstStyle>
            <a:lvl1pPr marL="0" marR="0" indent="0" algn="l" defTabSz="975208" rtl="0" eaLnBrk="1" fontAlgn="auto" latinLnBrk="0" hangingPunct="1">
              <a:lnSpc>
                <a:spcPct val="112000"/>
              </a:lnSpc>
              <a:spcBef>
                <a:spcPts val="600"/>
              </a:spcBef>
              <a:spcAft>
                <a:spcPts val="0"/>
              </a:spcAft>
              <a:buClr>
                <a:srgbClr val="DB0011"/>
              </a:buClr>
              <a:buSzPct val="90000"/>
              <a:buFont typeface="Wingdings" panose="05000000000000000000" pitchFamily="2" charset="2"/>
              <a:buNone/>
              <a:tabLst/>
              <a:defRPr lang="en-US" sz="1600" b="0" i="0" kern="1200" dirty="0">
                <a:solidFill>
                  <a:srgbClr val="333333"/>
                </a:solidFill>
                <a:latin typeface="Univers Next for HSBC Light" panose="020B0403030202020203" pitchFamily="34" charset="0"/>
                <a:ea typeface="+mn-ea"/>
                <a:cs typeface="+mn-cs"/>
              </a:defRPr>
            </a:lvl1pPr>
            <a:lvl2pPr>
              <a:spcAft>
                <a:spcPts val="600"/>
              </a:spcAft>
              <a:buClr>
                <a:srgbClr val="DB0011"/>
              </a:buClr>
              <a:buSzPct val="80000"/>
              <a:defRPr sz="1600"/>
            </a:lvl2pPr>
            <a:lvl3pPr>
              <a:spcAft>
                <a:spcPts val="600"/>
              </a:spcAft>
              <a:buClr>
                <a:srgbClr val="DB0011"/>
              </a:buClr>
              <a:buSzPct val="100000"/>
              <a:defRPr sz="1600"/>
            </a:lvl3pPr>
            <a:lvl4pPr>
              <a:spcAft>
                <a:spcPts val="600"/>
              </a:spcAft>
              <a:buClr>
                <a:srgbClr val="DB0011"/>
              </a:buClr>
              <a:buSzPct val="100000"/>
              <a:defRPr sz="1600"/>
            </a:lvl4pPr>
            <a:lvl5pPr>
              <a:spcAft>
                <a:spcPts val="600"/>
              </a:spcAft>
              <a:buClr>
                <a:srgbClr val="DB0011"/>
              </a:buClr>
              <a:buSzPct val="100000"/>
              <a:defRPr sz="1600"/>
            </a:lvl5pPr>
          </a:lstStyle>
          <a:p>
            <a:pPr marL="0" marR="0" lvl="0" indent="0" algn="l" defTabSz="975208" rtl="0" eaLnBrk="1" fontAlgn="auto" latinLnBrk="0" hangingPunct="1">
              <a:lnSpc>
                <a:spcPct val="112000"/>
              </a:lnSpc>
              <a:spcBef>
                <a:spcPts val="600"/>
              </a:spcBef>
              <a:spcAft>
                <a:spcPts val="0"/>
              </a:spcAft>
              <a:buClr>
                <a:srgbClr val="DB0011"/>
              </a:buClr>
              <a:buSzPct val="90000"/>
              <a:buFont typeface="Wingdings" panose="05000000000000000000" pitchFamily="2" charset="2"/>
              <a:buNone/>
              <a:tabLst/>
            </a:pPr>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Slide subtitle">
            <a:extLst>
              <a:ext uri="{FF2B5EF4-FFF2-40B4-BE49-F238E27FC236}">
                <a16:creationId xmlns:a16="http://schemas.microsoft.com/office/drawing/2014/main" id="{BAC5FC6A-8468-D446-B2ED-840A8F90A59C}"/>
              </a:ext>
            </a:extLst>
          </p:cNvPr>
          <p:cNvSpPr>
            <a:spLocks noGrp="1"/>
          </p:cNvSpPr>
          <p:nvPr>
            <p:ph type="body" sz="quarter" idx="26" hasCustomPrompt="1"/>
          </p:nvPr>
        </p:nvSpPr>
        <p:spPr>
          <a:xfrm>
            <a:off x="417514" y="717766"/>
            <a:ext cx="12168187" cy="603696"/>
          </a:xfrm>
        </p:spPr>
        <p:txBody>
          <a:bodyPr/>
          <a:lstStyle>
            <a:lvl1pPr>
              <a:defRPr sz="2400" spc="0" baseline="0"/>
            </a:lvl1pPr>
          </a:lstStyle>
          <a:p>
            <a:r>
              <a:rPr lang="en-US" dirty="0"/>
              <a:t>Click to edit subtitle</a:t>
            </a:r>
          </a:p>
        </p:txBody>
      </p:sp>
      <p:sp>
        <p:nvSpPr>
          <p:cNvPr id="13" name="Slide title">
            <a:extLst>
              <a:ext uri="{FF2B5EF4-FFF2-40B4-BE49-F238E27FC236}">
                <a16:creationId xmlns:a16="http://schemas.microsoft.com/office/drawing/2014/main" id="{4F994D3B-880C-4A44-A14F-D8DDAA58860E}"/>
              </a:ext>
            </a:extLst>
          </p:cNvPr>
          <p:cNvSpPr>
            <a:spLocks noGrp="1"/>
          </p:cNvSpPr>
          <p:nvPr>
            <p:ph type="title" hasCustomPrompt="1"/>
          </p:nvPr>
        </p:nvSpPr>
        <p:spPr>
          <a:xfrm>
            <a:off x="417599" y="417515"/>
            <a:ext cx="12168000" cy="300252"/>
          </a:xfrm>
        </p:spPr>
        <p:txBody>
          <a:bodyPr/>
          <a:lstStyle>
            <a:lvl1pPr>
              <a:defRPr spc="0">
                <a:latin typeface="Univers Next for HSBC Bold" panose="020B0603030202020203" pitchFamily="34" charset="0"/>
              </a:defRPr>
            </a:lvl1pPr>
          </a:lstStyle>
          <a:p>
            <a:r>
              <a:rPr lang="en-GB" dirty="0"/>
              <a:t>Click to edit title</a:t>
            </a:r>
          </a:p>
        </p:txBody>
      </p:sp>
    </p:spTree>
    <p:extLst>
      <p:ext uri="{BB962C8B-B14F-4D97-AF65-F5344CB8AC3E}">
        <p14:creationId xmlns:p14="http://schemas.microsoft.com/office/powerpoint/2010/main" val="1585402157"/>
      </p:ext>
    </p:extLst>
  </p:cSld>
  <p:clrMapOvr>
    <a:masterClrMapping/>
  </p:clrMapOvr>
  <p:extLst>
    <p:ext uri="{DCECCB84-F9BA-43D5-87BE-67443E8EF086}">
      <p15:sldGuideLst xmlns:p15="http://schemas.microsoft.com/office/powerpoint/2012/main">
        <p15:guide id="1" pos="2718" userDrawn="1">
          <p15:clr>
            <a:srgbClr val="FBAE40"/>
          </p15:clr>
        </p15:guide>
        <p15:guide id="2" pos="2874" userDrawn="1">
          <p15:clr>
            <a:srgbClr val="FBAE40"/>
          </p15:clr>
        </p15:guide>
        <p15:guide id="3" pos="5321" userDrawn="1">
          <p15:clr>
            <a:srgbClr val="FBAE40"/>
          </p15:clr>
        </p15:guide>
        <p15:guide id="4" pos="5485" userDrawn="1">
          <p15:clr>
            <a:srgbClr val="FBAE40"/>
          </p15:clr>
        </p15:guide>
        <p15:guide id="5" orient="horz" pos="2534" userDrawn="1">
          <p15:clr>
            <a:srgbClr val="FBAE40"/>
          </p15:clr>
        </p15:guide>
        <p15:guide id="6" orient="horz" pos="2671"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Full image">
    <p:spTree>
      <p:nvGrpSpPr>
        <p:cNvPr id="1" name=""/>
        <p:cNvGrpSpPr/>
        <p:nvPr/>
      </p:nvGrpSpPr>
      <p:grpSpPr>
        <a:xfrm>
          <a:off x="0" y="0"/>
          <a:ext cx="0" cy="0"/>
          <a:chOff x="0" y="0"/>
          <a:chExt cx="0" cy="0"/>
        </a:xfrm>
      </p:grpSpPr>
      <p:sp>
        <p:nvSpPr>
          <p:cNvPr id="6" name="Picture Placeholder 5"/>
          <p:cNvSpPr>
            <a:spLocks noGrp="1"/>
          </p:cNvSpPr>
          <p:nvPr>
            <p:ph type="pic" sz="quarter" idx="10"/>
          </p:nvPr>
        </p:nvSpPr>
        <p:spPr>
          <a:xfrm>
            <a:off x="0" y="0"/>
            <a:ext cx="13003213" cy="7315200"/>
          </a:xfrm>
        </p:spPr>
        <p:txBody>
          <a:bodyPr/>
          <a:lstStyle>
            <a:lvl1pPr marL="0" indent="0">
              <a:buNone/>
              <a:defRPr/>
            </a:lvl1pPr>
          </a:lstStyle>
          <a:p>
            <a:r>
              <a:rPr lang="en-GB"/>
              <a:t>Click icon to add picture</a:t>
            </a:r>
          </a:p>
        </p:txBody>
      </p:sp>
    </p:spTree>
    <p:extLst>
      <p:ext uri="{BB962C8B-B14F-4D97-AF65-F5344CB8AC3E}">
        <p14:creationId xmlns:p14="http://schemas.microsoft.com/office/powerpoint/2010/main" val="152594296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18" name="Notes Placeholder">
            <a:extLst>
              <a:ext uri="{FF2B5EF4-FFF2-40B4-BE49-F238E27FC236}">
                <a16:creationId xmlns:a16="http://schemas.microsoft.com/office/drawing/2014/main" id="{E5813DAF-3672-4CD2-B1C8-2ED7371E6E61}"/>
              </a:ext>
            </a:extLst>
          </p:cNvPr>
          <p:cNvSpPr>
            <a:spLocks noGrp="1"/>
          </p:cNvSpPr>
          <p:nvPr>
            <p:ph type="body" sz="quarter" idx="29"/>
          </p:nvPr>
        </p:nvSpPr>
        <p:spPr>
          <a:xfrm>
            <a:off x="425373" y="6764623"/>
            <a:ext cx="3886200" cy="443595"/>
          </a:xfrm>
        </p:spPr>
        <p:txBody>
          <a:bodyPr anchor="b" anchorCtr="0"/>
          <a:lstStyle>
            <a:lvl1pPr>
              <a:lnSpc>
                <a:spcPct val="100000"/>
              </a:lnSpc>
              <a:spcBef>
                <a:spcPts val="0"/>
              </a:spcBef>
              <a:defRPr sz="900"/>
            </a:lvl1pPr>
            <a:lvl2pPr marL="180975" indent="-180975">
              <a:lnSpc>
                <a:spcPct val="100000"/>
              </a:lnSpc>
              <a:spcBef>
                <a:spcPts val="0"/>
              </a:spcBef>
              <a:buClrTx/>
              <a:buFont typeface="+mj-lt"/>
              <a:buAutoNum type="arabicPeriod"/>
              <a:defRPr sz="900"/>
            </a:lvl2pPr>
          </a:lstStyle>
          <a:p>
            <a:pPr lvl="0"/>
            <a:r>
              <a:rPr lang="en-GB"/>
              <a:t>Click to edit Master text styles</a:t>
            </a:r>
          </a:p>
          <a:p>
            <a:pPr lvl="1"/>
            <a:r>
              <a:rPr lang="en-GB"/>
              <a:t>Second level</a:t>
            </a:r>
          </a:p>
        </p:txBody>
      </p:sp>
      <p:sp>
        <p:nvSpPr>
          <p:cNvPr id="15" name="Content 2 Placeholder">
            <a:extLst>
              <a:ext uri="{FF2B5EF4-FFF2-40B4-BE49-F238E27FC236}">
                <a16:creationId xmlns:a16="http://schemas.microsoft.com/office/drawing/2014/main" id="{1D295C5A-7531-4478-89D7-1A717FB239E3}"/>
              </a:ext>
            </a:extLst>
          </p:cNvPr>
          <p:cNvSpPr>
            <a:spLocks noGrp="1"/>
          </p:cNvSpPr>
          <p:nvPr>
            <p:ph idx="27" hasCustomPrompt="1"/>
          </p:nvPr>
        </p:nvSpPr>
        <p:spPr>
          <a:xfrm>
            <a:off x="3522133" y="4284948"/>
            <a:ext cx="9054488" cy="2217452"/>
          </a:xfrm>
        </p:spPr>
        <p:txBody>
          <a:bodyPr/>
          <a:lstStyle>
            <a:lvl1pPr marL="342900" indent="-342900" algn="l" defTabSz="975208" rtl="0" eaLnBrk="1" latinLnBrk="0" hangingPunct="1">
              <a:lnSpc>
                <a:spcPct val="112000"/>
              </a:lnSpc>
              <a:spcBef>
                <a:spcPts val="0"/>
              </a:spcBef>
              <a:spcAft>
                <a:spcPts val="600"/>
              </a:spcAft>
              <a:buClr>
                <a:srgbClr val="DB0011"/>
              </a:buClr>
              <a:buSzPct val="80000"/>
              <a:buFont typeface="Wingdings" panose="05000000000000000000" pitchFamily="2" charset="2"/>
              <a:buChar char=""/>
              <a:defRPr lang="en-US" sz="1600" kern="1200" dirty="0">
                <a:solidFill>
                  <a:srgbClr val="333333"/>
                </a:solidFill>
                <a:latin typeface="+mn-lt"/>
                <a:ea typeface="+mn-ea"/>
                <a:cs typeface="+mn-cs"/>
              </a:defRPr>
            </a:lvl1pPr>
            <a:lvl2pPr marL="628650" indent="-277813" algn="l" defTabSz="975208" rtl="0" eaLnBrk="1" latinLnBrk="0" hangingPunct="1">
              <a:lnSpc>
                <a:spcPct val="112000"/>
              </a:lnSpc>
              <a:spcBef>
                <a:spcPts val="0"/>
              </a:spcBef>
              <a:spcAft>
                <a:spcPts val="600"/>
              </a:spcAft>
              <a:buClr>
                <a:srgbClr val="DB0011"/>
              </a:buClr>
              <a:buSzPct val="100000"/>
              <a:buFont typeface="Univers Next for HSBC Light" panose="020B0403030202020203" pitchFamily="34" charset="0"/>
              <a:buChar char="•"/>
              <a:defRPr lang="en-US" sz="1600" kern="1200" dirty="0">
                <a:solidFill>
                  <a:srgbClr val="333333"/>
                </a:solidFill>
                <a:latin typeface="+mn-lt"/>
                <a:ea typeface="+mn-ea"/>
                <a:cs typeface="+mn-cs"/>
              </a:defRPr>
            </a:lvl2pPr>
            <a:lvl3pPr marL="895350" indent="-273050" algn="l" defTabSz="975208" rtl="0" eaLnBrk="1" latinLnBrk="0" hangingPunct="1">
              <a:lnSpc>
                <a:spcPct val="112000"/>
              </a:lnSpc>
              <a:spcBef>
                <a:spcPts val="0"/>
              </a:spcBef>
              <a:spcAft>
                <a:spcPts val="600"/>
              </a:spcAft>
              <a:buClr>
                <a:srgbClr val="DB0011"/>
              </a:buClr>
              <a:buSzPct val="100000"/>
              <a:buFont typeface="Open Sans" panose="020B0606030504020204" pitchFamily="34" charset="0"/>
              <a:buChar char="–"/>
              <a:defRPr lang="en-US" sz="1600" kern="1200" dirty="0">
                <a:solidFill>
                  <a:srgbClr val="333333"/>
                </a:solidFill>
                <a:latin typeface="+mn-lt"/>
                <a:ea typeface="+mn-ea"/>
                <a:cs typeface="+mn-cs"/>
              </a:defRPr>
            </a:lvl3pPr>
            <a:lvl4pPr marL="898525" indent="-273050">
              <a:lnSpc>
                <a:spcPct val="112000"/>
              </a:lnSpc>
              <a:buClr>
                <a:srgbClr val="DB0011"/>
              </a:buClr>
              <a:buSzPct val="90000"/>
              <a:defRPr sz="900"/>
            </a:lvl4pPr>
            <a:lvl5pPr marL="1171575" indent="-273050">
              <a:lnSpc>
                <a:spcPct val="112000"/>
              </a:lnSpc>
              <a:buClr>
                <a:srgbClr val="DB0011"/>
              </a:buClr>
              <a:buSzPct val="90000"/>
              <a:defRPr sz="900"/>
            </a:lvl5pPr>
          </a:lstStyle>
          <a:p>
            <a:pPr lvl="0"/>
            <a:r>
              <a:rPr lang="en-US" dirty="0"/>
              <a:t>Click to edit text</a:t>
            </a:r>
          </a:p>
          <a:p>
            <a:pPr lvl="1"/>
            <a:r>
              <a:rPr lang="en-US" dirty="0"/>
              <a:t>Second level</a:t>
            </a:r>
          </a:p>
          <a:p>
            <a:pPr lvl="2"/>
            <a:r>
              <a:rPr lang="en-US" dirty="0"/>
              <a:t>Third level</a:t>
            </a:r>
          </a:p>
        </p:txBody>
      </p:sp>
      <p:sp>
        <p:nvSpPr>
          <p:cNvPr id="16" name="Text 2 Title Placeholder">
            <a:extLst>
              <a:ext uri="{FF2B5EF4-FFF2-40B4-BE49-F238E27FC236}">
                <a16:creationId xmlns:a16="http://schemas.microsoft.com/office/drawing/2014/main" id="{EC6A30B5-BF48-4357-A3F9-78F92DB9C5F3}"/>
              </a:ext>
            </a:extLst>
          </p:cNvPr>
          <p:cNvSpPr>
            <a:spLocks noGrp="1"/>
          </p:cNvSpPr>
          <p:nvPr>
            <p:ph type="body" sz="quarter" idx="28" hasCustomPrompt="1"/>
          </p:nvPr>
        </p:nvSpPr>
        <p:spPr>
          <a:xfrm>
            <a:off x="417514" y="4284947"/>
            <a:ext cx="2478086" cy="2217452"/>
          </a:xfrm>
        </p:spPr>
        <p:txBody>
          <a:bodyPr/>
          <a:lstStyle>
            <a:lvl1pPr marL="0" indent="0">
              <a:spcBef>
                <a:spcPts val="0"/>
              </a:spcBef>
              <a:buNone/>
              <a:defRPr sz="1600" b="0">
                <a:latin typeface="Univers Next for HSBC Bold" panose="020B0603030202020203" pitchFamily="34" charset="0"/>
              </a:defRPr>
            </a:lvl1pPr>
            <a:lvl2pPr marL="0" indent="0">
              <a:spcBef>
                <a:spcPts val="0"/>
              </a:spcBef>
              <a:buNone/>
              <a:defRPr sz="1600"/>
            </a:lvl2pPr>
          </a:lstStyle>
          <a:p>
            <a:pPr lvl="0"/>
            <a:r>
              <a:rPr lang="en-US" dirty="0"/>
              <a:t>Click to add title</a:t>
            </a:r>
          </a:p>
          <a:p>
            <a:pPr lvl="1"/>
            <a:r>
              <a:rPr lang="en-GB" dirty="0"/>
              <a:t>Subtitle</a:t>
            </a:r>
          </a:p>
        </p:txBody>
      </p:sp>
      <p:sp>
        <p:nvSpPr>
          <p:cNvPr id="9" name="Content 1 Placeholder">
            <a:extLst>
              <a:ext uri="{FF2B5EF4-FFF2-40B4-BE49-F238E27FC236}">
                <a16:creationId xmlns:a16="http://schemas.microsoft.com/office/drawing/2014/main" id="{B4B4B565-D926-41AD-A802-45F0A4B810B8}"/>
              </a:ext>
            </a:extLst>
          </p:cNvPr>
          <p:cNvSpPr>
            <a:spLocks noGrp="1"/>
          </p:cNvSpPr>
          <p:nvPr>
            <p:ph idx="1" hasCustomPrompt="1"/>
          </p:nvPr>
        </p:nvSpPr>
        <p:spPr>
          <a:xfrm>
            <a:off x="3522133" y="1749424"/>
            <a:ext cx="9054488" cy="2316163"/>
          </a:xfrm>
        </p:spPr>
        <p:txBody>
          <a:bodyPr/>
          <a:lstStyle>
            <a:lvl1pPr marL="342900" indent="-342900">
              <a:lnSpc>
                <a:spcPct val="112000"/>
              </a:lnSpc>
              <a:spcBef>
                <a:spcPts val="0"/>
              </a:spcBef>
              <a:spcAft>
                <a:spcPts val="600"/>
              </a:spcAft>
              <a:buClr>
                <a:srgbClr val="DB0011"/>
              </a:buClr>
              <a:buSzPct val="80000"/>
              <a:buFont typeface="Wingdings" panose="05000000000000000000" pitchFamily="2" charset="2"/>
              <a:buChar char=""/>
              <a:defRPr sz="1600"/>
            </a:lvl1pPr>
            <a:lvl2pPr marL="628650" indent="-277813">
              <a:lnSpc>
                <a:spcPct val="112000"/>
              </a:lnSpc>
              <a:spcBef>
                <a:spcPts val="0"/>
              </a:spcBef>
              <a:spcAft>
                <a:spcPts val="600"/>
              </a:spcAft>
              <a:buClr>
                <a:srgbClr val="DB0011"/>
              </a:buClr>
              <a:buSzPct val="100000"/>
              <a:buFont typeface="Univers Next for HSBC Light" panose="020B0403030202020203" pitchFamily="34" charset="0"/>
              <a:buChar char="•"/>
              <a:defRPr sz="1600"/>
            </a:lvl2pPr>
            <a:lvl3pPr marL="895350" indent="-273050">
              <a:lnSpc>
                <a:spcPct val="112000"/>
              </a:lnSpc>
              <a:spcBef>
                <a:spcPts val="0"/>
              </a:spcBef>
              <a:spcAft>
                <a:spcPts val="600"/>
              </a:spcAft>
              <a:buClr>
                <a:srgbClr val="DB0011"/>
              </a:buClr>
              <a:buSzPct val="100000"/>
              <a:buFont typeface="Open Sans" panose="020B0606030504020204" pitchFamily="34" charset="0"/>
              <a:buChar char="–"/>
              <a:defRPr sz="1600"/>
            </a:lvl3pPr>
            <a:lvl4pPr marL="898525" indent="-273050">
              <a:lnSpc>
                <a:spcPct val="112000"/>
              </a:lnSpc>
              <a:buClr>
                <a:srgbClr val="DB0011"/>
              </a:buClr>
              <a:buSzPct val="90000"/>
              <a:defRPr sz="900"/>
            </a:lvl4pPr>
            <a:lvl5pPr marL="1171575" indent="-273050">
              <a:lnSpc>
                <a:spcPct val="112000"/>
              </a:lnSpc>
              <a:buClr>
                <a:srgbClr val="DB0011"/>
              </a:buClr>
              <a:buSzPct val="90000"/>
              <a:defRPr sz="900"/>
            </a:lvl5pPr>
          </a:lstStyle>
          <a:p>
            <a:pPr lvl="0"/>
            <a:r>
              <a:rPr lang="en-US" dirty="0"/>
              <a:t>Click to edit text</a:t>
            </a:r>
          </a:p>
          <a:p>
            <a:pPr lvl="1"/>
            <a:r>
              <a:rPr lang="en-US" dirty="0"/>
              <a:t>Second level</a:t>
            </a:r>
          </a:p>
          <a:p>
            <a:pPr lvl="2"/>
            <a:r>
              <a:rPr lang="en-US" dirty="0"/>
              <a:t>Third level</a:t>
            </a:r>
          </a:p>
        </p:txBody>
      </p:sp>
      <p:sp>
        <p:nvSpPr>
          <p:cNvPr id="12" name="Text 1 Title Placeholder">
            <a:extLst>
              <a:ext uri="{FF2B5EF4-FFF2-40B4-BE49-F238E27FC236}">
                <a16:creationId xmlns:a16="http://schemas.microsoft.com/office/drawing/2014/main" id="{F2BA729E-AD94-45F5-A520-0952E68170D2}"/>
              </a:ext>
            </a:extLst>
          </p:cNvPr>
          <p:cNvSpPr>
            <a:spLocks noGrp="1"/>
          </p:cNvSpPr>
          <p:nvPr>
            <p:ph type="body" sz="quarter" idx="22" hasCustomPrompt="1"/>
          </p:nvPr>
        </p:nvSpPr>
        <p:spPr>
          <a:xfrm>
            <a:off x="417514" y="1749425"/>
            <a:ext cx="2478086" cy="2292064"/>
          </a:xfrm>
        </p:spPr>
        <p:txBody>
          <a:bodyPr/>
          <a:lstStyle>
            <a:lvl1pPr marL="0" indent="0">
              <a:spcBef>
                <a:spcPts val="0"/>
              </a:spcBef>
              <a:buNone/>
              <a:defRPr sz="1600" b="0">
                <a:latin typeface="Univers Next for HSBC Bold" panose="020B0603030202020203" pitchFamily="34" charset="0"/>
              </a:defRPr>
            </a:lvl1pPr>
            <a:lvl2pPr marL="0" indent="0">
              <a:spcBef>
                <a:spcPts val="0"/>
              </a:spcBef>
              <a:buNone/>
              <a:defRPr sz="1600"/>
            </a:lvl2pPr>
          </a:lstStyle>
          <a:p>
            <a:pPr lvl="0"/>
            <a:r>
              <a:rPr lang="en-US" dirty="0"/>
              <a:t>Click to add title</a:t>
            </a:r>
          </a:p>
          <a:p>
            <a:pPr lvl="1"/>
            <a:r>
              <a:rPr lang="en-GB" dirty="0"/>
              <a:t>Subtitle</a:t>
            </a:r>
          </a:p>
        </p:txBody>
      </p:sp>
      <p:sp>
        <p:nvSpPr>
          <p:cNvPr id="10" name="Slide subtitle">
            <a:extLst>
              <a:ext uri="{FF2B5EF4-FFF2-40B4-BE49-F238E27FC236}">
                <a16:creationId xmlns:a16="http://schemas.microsoft.com/office/drawing/2014/main" id="{BAC5FC6A-8468-D446-B2ED-840A8F90A59C}"/>
              </a:ext>
            </a:extLst>
          </p:cNvPr>
          <p:cNvSpPr>
            <a:spLocks noGrp="1"/>
          </p:cNvSpPr>
          <p:nvPr>
            <p:ph type="body" sz="quarter" idx="26" hasCustomPrompt="1"/>
          </p:nvPr>
        </p:nvSpPr>
        <p:spPr>
          <a:xfrm>
            <a:off x="417514" y="717766"/>
            <a:ext cx="12168187" cy="603696"/>
          </a:xfrm>
        </p:spPr>
        <p:txBody>
          <a:bodyPr/>
          <a:lstStyle>
            <a:lvl1pPr>
              <a:defRPr sz="2400" spc="0" baseline="0"/>
            </a:lvl1pPr>
          </a:lstStyle>
          <a:p>
            <a:r>
              <a:rPr lang="en-US" dirty="0"/>
              <a:t>Click to edit subtitle</a:t>
            </a:r>
          </a:p>
        </p:txBody>
      </p:sp>
      <p:sp>
        <p:nvSpPr>
          <p:cNvPr id="14" name="Slide title">
            <a:extLst>
              <a:ext uri="{FF2B5EF4-FFF2-40B4-BE49-F238E27FC236}">
                <a16:creationId xmlns:a16="http://schemas.microsoft.com/office/drawing/2014/main" id="{E6FC7B1F-291B-894D-BC2B-683F6158F6D8}"/>
              </a:ext>
            </a:extLst>
          </p:cNvPr>
          <p:cNvSpPr>
            <a:spLocks noGrp="1"/>
          </p:cNvSpPr>
          <p:nvPr>
            <p:ph type="title" hasCustomPrompt="1"/>
          </p:nvPr>
        </p:nvSpPr>
        <p:spPr>
          <a:xfrm>
            <a:off x="417599" y="417515"/>
            <a:ext cx="12168000" cy="300252"/>
          </a:xfrm>
        </p:spPr>
        <p:txBody>
          <a:bodyPr/>
          <a:lstStyle>
            <a:lvl1pPr>
              <a:defRPr spc="0">
                <a:latin typeface="Univers Next for HSBC Bold" panose="020B0603030202020203" pitchFamily="34" charset="0"/>
              </a:defRPr>
            </a:lvl1pPr>
          </a:lstStyle>
          <a:p>
            <a:r>
              <a:rPr lang="en-GB" dirty="0"/>
              <a:t>Click to edit title</a:t>
            </a:r>
          </a:p>
        </p:txBody>
      </p:sp>
    </p:spTree>
    <p:extLst>
      <p:ext uri="{BB962C8B-B14F-4D97-AF65-F5344CB8AC3E}">
        <p14:creationId xmlns:p14="http://schemas.microsoft.com/office/powerpoint/2010/main" val="2636812789"/>
      </p:ext>
    </p:extLst>
  </p:cSld>
  <p:clrMapOvr>
    <a:masterClrMapping/>
  </p:clrMapOvr>
  <p:extLst>
    <p:ext uri="{DCECCB84-F9BA-43D5-87BE-67443E8EF086}">
      <p15:sldGuideLst xmlns:p15="http://schemas.microsoft.com/office/powerpoint/2012/main">
        <p15:guide id="1" orient="horz" pos="2561" userDrawn="1">
          <p15:clr>
            <a:srgbClr val="FBAE40"/>
          </p15:clr>
        </p15:guide>
        <p15:guide id="2" orient="horz" pos="2688"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6_Custom Layout">
    <p:spTree>
      <p:nvGrpSpPr>
        <p:cNvPr id="1" name=""/>
        <p:cNvGrpSpPr/>
        <p:nvPr/>
      </p:nvGrpSpPr>
      <p:grpSpPr>
        <a:xfrm>
          <a:off x="0" y="0"/>
          <a:ext cx="0" cy="0"/>
          <a:chOff x="0" y="0"/>
          <a:chExt cx="0" cy="0"/>
        </a:xfrm>
      </p:grpSpPr>
      <p:sp>
        <p:nvSpPr>
          <p:cNvPr id="18" name="Notes Placeholder">
            <a:extLst>
              <a:ext uri="{FF2B5EF4-FFF2-40B4-BE49-F238E27FC236}">
                <a16:creationId xmlns:a16="http://schemas.microsoft.com/office/drawing/2014/main" id="{E5813DAF-3672-4CD2-B1C8-2ED7371E6E61}"/>
              </a:ext>
            </a:extLst>
          </p:cNvPr>
          <p:cNvSpPr>
            <a:spLocks noGrp="1"/>
          </p:cNvSpPr>
          <p:nvPr>
            <p:ph type="body" sz="quarter" idx="29"/>
          </p:nvPr>
        </p:nvSpPr>
        <p:spPr>
          <a:xfrm>
            <a:off x="425373" y="6764623"/>
            <a:ext cx="3886200" cy="443595"/>
          </a:xfrm>
        </p:spPr>
        <p:txBody>
          <a:bodyPr anchor="b" anchorCtr="0"/>
          <a:lstStyle>
            <a:lvl1pPr>
              <a:lnSpc>
                <a:spcPct val="100000"/>
              </a:lnSpc>
              <a:spcBef>
                <a:spcPts val="0"/>
              </a:spcBef>
              <a:defRPr sz="900"/>
            </a:lvl1pPr>
            <a:lvl2pPr marL="180975" indent="-180975">
              <a:lnSpc>
                <a:spcPct val="100000"/>
              </a:lnSpc>
              <a:spcBef>
                <a:spcPts val="0"/>
              </a:spcBef>
              <a:buClrTx/>
              <a:buFont typeface="+mj-lt"/>
              <a:buAutoNum type="arabicPeriod"/>
              <a:defRPr sz="900"/>
            </a:lvl2pPr>
          </a:lstStyle>
          <a:p>
            <a:pPr lvl="0"/>
            <a:r>
              <a:rPr lang="en-GB"/>
              <a:t>Click to edit Master text styles</a:t>
            </a:r>
          </a:p>
          <a:p>
            <a:pPr lvl="1"/>
            <a:r>
              <a:rPr lang="en-GB"/>
              <a:t>Second level</a:t>
            </a:r>
          </a:p>
        </p:txBody>
      </p:sp>
      <p:sp>
        <p:nvSpPr>
          <p:cNvPr id="11" name="Content 2 Placeholder">
            <a:extLst>
              <a:ext uri="{FF2B5EF4-FFF2-40B4-BE49-F238E27FC236}">
                <a16:creationId xmlns:a16="http://schemas.microsoft.com/office/drawing/2014/main" id="{0F635167-1892-4DD4-9A75-4B8B313ABFD5}"/>
              </a:ext>
            </a:extLst>
          </p:cNvPr>
          <p:cNvSpPr>
            <a:spLocks noGrp="1"/>
          </p:cNvSpPr>
          <p:nvPr>
            <p:ph idx="30" hasCustomPrompt="1"/>
          </p:nvPr>
        </p:nvSpPr>
        <p:spPr>
          <a:xfrm>
            <a:off x="6789738" y="2476500"/>
            <a:ext cx="5802311" cy="4025900"/>
          </a:xfrm>
        </p:spPr>
        <p:txBody>
          <a:bodyPr/>
          <a:lstStyle>
            <a:lvl1pPr marL="342900" indent="-342900" algn="l" defTabSz="975208" rtl="0" eaLnBrk="1" latinLnBrk="0" hangingPunct="1">
              <a:lnSpc>
                <a:spcPct val="112000"/>
              </a:lnSpc>
              <a:spcBef>
                <a:spcPts val="600"/>
              </a:spcBef>
              <a:spcAft>
                <a:spcPts val="600"/>
              </a:spcAft>
              <a:buClr>
                <a:srgbClr val="DB0011"/>
              </a:buClr>
              <a:buSzPct val="80000"/>
              <a:buFont typeface="Wingdings" panose="05000000000000000000" pitchFamily="2" charset="2"/>
              <a:buChar char=""/>
              <a:defRPr lang="en-US" sz="1600" kern="1200" dirty="0">
                <a:solidFill>
                  <a:srgbClr val="333333"/>
                </a:solidFill>
                <a:latin typeface="+mn-lt"/>
                <a:ea typeface="+mn-ea"/>
                <a:cs typeface="+mn-cs"/>
              </a:defRPr>
            </a:lvl1pPr>
            <a:lvl2pPr marL="628650" indent="-277813" algn="l" defTabSz="975208" rtl="0" eaLnBrk="1" latinLnBrk="0" hangingPunct="1">
              <a:lnSpc>
                <a:spcPct val="112000"/>
              </a:lnSpc>
              <a:spcBef>
                <a:spcPts val="600"/>
              </a:spcBef>
              <a:spcAft>
                <a:spcPts val="600"/>
              </a:spcAft>
              <a:buClr>
                <a:srgbClr val="DB0011"/>
              </a:buClr>
              <a:buSzPct val="100000"/>
              <a:buFont typeface="Univers Next for HSBC Light" panose="020B0403030202020203" pitchFamily="34" charset="0"/>
              <a:buChar char="•"/>
              <a:defRPr lang="en-US" sz="1600" kern="1200" dirty="0">
                <a:solidFill>
                  <a:srgbClr val="333333"/>
                </a:solidFill>
                <a:latin typeface="+mn-lt"/>
                <a:ea typeface="+mn-ea"/>
                <a:cs typeface="+mn-cs"/>
              </a:defRPr>
            </a:lvl2pPr>
            <a:lvl3pPr marL="895350" indent="-273050" algn="l" defTabSz="975208" rtl="0" eaLnBrk="1" latinLnBrk="0" hangingPunct="1">
              <a:lnSpc>
                <a:spcPct val="112000"/>
              </a:lnSpc>
              <a:spcBef>
                <a:spcPts val="600"/>
              </a:spcBef>
              <a:spcAft>
                <a:spcPts val="600"/>
              </a:spcAft>
              <a:buClr>
                <a:srgbClr val="DB0011"/>
              </a:buClr>
              <a:buSzPct val="100000"/>
              <a:buFont typeface="Open Sans" panose="020B0606030504020204" pitchFamily="34" charset="0"/>
              <a:buChar char="–"/>
              <a:defRPr lang="en-US" sz="1600" kern="1200" dirty="0">
                <a:solidFill>
                  <a:srgbClr val="333333"/>
                </a:solidFill>
                <a:latin typeface="+mn-lt"/>
                <a:ea typeface="+mn-ea"/>
                <a:cs typeface="+mn-cs"/>
              </a:defRPr>
            </a:lvl3pPr>
            <a:lvl4pPr marL="898525" indent="-273050">
              <a:lnSpc>
                <a:spcPct val="112000"/>
              </a:lnSpc>
              <a:buClr>
                <a:srgbClr val="DB0011"/>
              </a:buClr>
              <a:buSzPct val="90000"/>
              <a:defRPr sz="900"/>
            </a:lvl4pPr>
            <a:lvl5pPr marL="1171575" indent="-273050">
              <a:lnSpc>
                <a:spcPct val="112000"/>
              </a:lnSpc>
              <a:buClr>
                <a:srgbClr val="DB0011"/>
              </a:buClr>
              <a:buSzPct val="90000"/>
              <a:defRPr sz="900"/>
            </a:lvl5pPr>
          </a:lstStyle>
          <a:p>
            <a:pPr lvl="0"/>
            <a:r>
              <a:rPr lang="en-US" dirty="0"/>
              <a:t>Click to edit text</a:t>
            </a:r>
          </a:p>
          <a:p>
            <a:pPr lvl="1"/>
            <a:r>
              <a:rPr lang="en-US" dirty="0"/>
              <a:t>Second level</a:t>
            </a:r>
          </a:p>
          <a:p>
            <a:pPr lvl="2"/>
            <a:r>
              <a:rPr lang="en-US" dirty="0"/>
              <a:t>Third level</a:t>
            </a:r>
          </a:p>
        </p:txBody>
      </p:sp>
      <p:sp>
        <p:nvSpPr>
          <p:cNvPr id="13" name="Text 2 Placeholder">
            <a:extLst>
              <a:ext uri="{FF2B5EF4-FFF2-40B4-BE49-F238E27FC236}">
                <a16:creationId xmlns:a16="http://schemas.microsoft.com/office/drawing/2014/main" id="{C5BDBC06-2181-4F76-B8BA-BD7017D164A3}"/>
              </a:ext>
            </a:extLst>
          </p:cNvPr>
          <p:cNvSpPr>
            <a:spLocks noGrp="1"/>
          </p:cNvSpPr>
          <p:nvPr>
            <p:ph type="body" sz="quarter" idx="31" hasCustomPrompt="1"/>
          </p:nvPr>
        </p:nvSpPr>
        <p:spPr>
          <a:xfrm>
            <a:off x="6789760" y="1749425"/>
            <a:ext cx="5803119" cy="458066"/>
          </a:xfrm>
        </p:spPr>
        <p:txBody>
          <a:bodyPr/>
          <a:lstStyle>
            <a:lvl1pPr marL="0" indent="0">
              <a:spcBef>
                <a:spcPts val="0"/>
              </a:spcBef>
              <a:buNone/>
              <a:defRPr sz="1600" b="0">
                <a:latin typeface="Univers Next for HSBC Bold" panose="020B0603030202020203" pitchFamily="34" charset="0"/>
              </a:defRPr>
            </a:lvl1pPr>
            <a:lvl2pPr marL="0" indent="0">
              <a:spcBef>
                <a:spcPts val="0"/>
              </a:spcBef>
              <a:buNone/>
              <a:defRPr sz="1600"/>
            </a:lvl2pPr>
          </a:lstStyle>
          <a:p>
            <a:pPr lvl="0"/>
            <a:r>
              <a:rPr lang="en-US" dirty="0"/>
              <a:t>Click to add title</a:t>
            </a:r>
          </a:p>
          <a:p>
            <a:pPr lvl="1"/>
            <a:r>
              <a:rPr lang="en-GB" dirty="0"/>
              <a:t>Subtitle</a:t>
            </a:r>
          </a:p>
        </p:txBody>
      </p:sp>
      <p:sp>
        <p:nvSpPr>
          <p:cNvPr id="9" name="Content 1 Placeholder">
            <a:extLst>
              <a:ext uri="{FF2B5EF4-FFF2-40B4-BE49-F238E27FC236}">
                <a16:creationId xmlns:a16="http://schemas.microsoft.com/office/drawing/2014/main" id="{B4B4B565-D926-41AD-A802-45F0A4B810B8}"/>
              </a:ext>
            </a:extLst>
          </p:cNvPr>
          <p:cNvSpPr>
            <a:spLocks noGrp="1"/>
          </p:cNvSpPr>
          <p:nvPr>
            <p:ph idx="1" hasCustomPrompt="1"/>
          </p:nvPr>
        </p:nvSpPr>
        <p:spPr>
          <a:xfrm>
            <a:off x="417514" y="2476500"/>
            <a:ext cx="5795962" cy="4025900"/>
          </a:xfrm>
        </p:spPr>
        <p:txBody>
          <a:bodyPr/>
          <a:lstStyle>
            <a:lvl1pPr marL="342900" indent="-342900">
              <a:lnSpc>
                <a:spcPct val="112000"/>
              </a:lnSpc>
              <a:spcBef>
                <a:spcPts val="600"/>
              </a:spcBef>
              <a:spcAft>
                <a:spcPts val="600"/>
              </a:spcAft>
              <a:buClr>
                <a:srgbClr val="DB0011"/>
              </a:buClr>
              <a:buSzPct val="80000"/>
              <a:buFont typeface="Wingdings" panose="05000000000000000000" pitchFamily="2" charset="2"/>
              <a:buChar char=""/>
              <a:defRPr sz="1600"/>
            </a:lvl1pPr>
            <a:lvl2pPr marL="628650" indent="-277813">
              <a:lnSpc>
                <a:spcPct val="112000"/>
              </a:lnSpc>
              <a:spcBef>
                <a:spcPts val="600"/>
              </a:spcBef>
              <a:spcAft>
                <a:spcPts val="600"/>
              </a:spcAft>
              <a:buClr>
                <a:srgbClr val="DB0011"/>
              </a:buClr>
              <a:buSzPct val="100000"/>
              <a:buFont typeface="Univers Next for HSBC Light" panose="020B0403030202020203" pitchFamily="34" charset="0"/>
              <a:buChar char="•"/>
              <a:defRPr sz="1600"/>
            </a:lvl2pPr>
            <a:lvl3pPr marL="895350" indent="-273050">
              <a:lnSpc>
                <a:spcPct val="112000"/>
              </a:lnSpc>
              <a:spcBef>
                <a:spcPts val="600"/>
              </a:spcBef>
              <a:spcAft>
                <a:spcPts val="600"/>
              </a:spcAft>
              <a:buClr>
                <a:srgbClr val="DB0011"/>
              </a:buClr>
              <a:buSzPct val="100000"/>
              <a:buFont typeface="Open Sans" panose="020B0606030504020204" pitchFamily="34" charset="0"/>
              <a:buChar char="–"/>
              <a:defRPr sz="1600"/>
            </a:lvl3pPr>
            <a:lvl4pPr marL="898525" indent="-273050">
              <a:lnSpc>
                <a:spcPct val="112000"/>
              </a:lnSpc>
              <a:buClr>
                <a:srgbClr val="DB0011"/>
              </a:buClr>
              <a:buSzPct val="90000"/>
              <a:defRPr sz="900"/>
            </a:lvl4pPr>
            <a:lvl5pPr marL="1171575" indent="-273050">
              <a:lnSpc>
                <a:spcPct val="112000"/>
              </a:lnSpc>
              <a:buClr>
                <a:srgbClr val="DB0011"/>
              </a:buClr>
              <a:buSzPct val="90000"/>
              <a:defRPr sz="900"/>
            </a:lvl5pPr>
          </a:lstStyle>
          <a:p>
            <a:pPr lvl="0"/>
            <a:r>
              <a:rPr lang="en-US" dirty="0"/>
              <a:t>Click to edit text</a:t>
            </a:r>
          </a:p>
          <a:p>
            <a:pPr lvl="1"/>
            <a:r>
              <a:rPr lang="en-US" dirty="0"/>
              <a:t>Second level</a:t>
            </a:r>
          </a:p>
          <a:p>
            <a:pPr lvl="2"/>
            <a:r>
              <a:rPr lang="en-US" dirty="0"/>
              <a:t>Third level</a:t>
            </a:r>
          </a:p>
        </p:txBody>
      </p:sp>
      <p:sp>
        <p:nvSpPr>
          <p:cNvPr id="12" name="Text 1 Placeholder">
            <a:extLst>
              <a:ext uri="{FF2B5EF4-FFF2-40B4-BE49-F238E27FC236}">
                <a16:creationId xmlns:a16="http://schemas.microsoft.com/office/drawing/2014/main" id="{F2BA729E-AD94-45F5-A520-0952E68170D2}"/>
              </a:ext>
            </a:extLst>
          </p:cNvPr>
          <p:cNvSpPr>
            <a:spLocks noGrp="1"/>
          </p:cNvSpPr>
          <p:nvPr>
            <p:ph type="body" sz="quarter" idx="22" hasCustomPrompt="1"/>
          </p:nvPr>
        </p:nvSpPr>
        <p:spPr>
          <a:xfrm>
            <a:off x="417514" y="1749425"/>
            <a:ext cx="5796770" cy="458066"/>
          </a:xfrm>
        </p:spPr>
        <p:txBody>
          <a:bodyPr/>
          <a:lstStyle>
            <a:lvl1pPr marL="0" indent="0">
              <a:spcBef>
                <a:spcPts val="0"/>
              </a:spcBef>
              <a:buNone/>
              <a:defRPr sz="1600" b="0">
                <a:latin typeface="Univers Next for HSBC Bold" panose="020B0603030202020203" pitchFamily="34" charset="0"/>
              </a:defRPr>
            </a:lvl1pPr>
            <a:lvl2pPr marL="0" indent="0">
              <a:spcBef>
                <a:spcPts val="0"/>
              </a:spcBef>
              <a:buNone/>
              <a:defRPr sz="1600"/>
            </a:lvl2pPr>
          </a:lstStyle>
          <a:p>
            <a:pPr lvl="0"/>
            <a:r>
              <a:rPr lang="en-US" dirty="0"/>
              <a:t>Click to add title</a:t>
            </a:r>
          </a:p>
          <a:p>
            <a:pPr lvl="1"/>
            <a:r>
              <a:rPr lang="en-GB" dirty="0"/>
              <a:t>Subtitle</a:t>
            </a:r>
          </a:p>
        </p:txBody>
      </p:sp>
      <p:sp>
        <p:nvSpPr>
          <p:cNvPr id="15" name="Slide subtitle">
            <a:extLst>
              <a:ext uri="{FF2B5EF4-FFF2-40B4-BE49-F238E27FC236}">
                <a16:creationId xmlns:a16="http://schemas.microsoft.com/office/drawing/2014/main" id="{BAC5FC6A-8468-D446-B2ED-840A8F90A59C}"/>
              </a:ext>
            </a:extLst>
          </p:cNvPr>
          <p:cNvSpPr>
            <a:spLocks noGrp="1"/>
          </p:cNvSpPr>
          <p:nvPr>
            <p:ph type="body" sz="quarter" idx="26" hasCustomPrompt="1"/>
          </p:nvPr>
        </p:nvSpPr>
        <p:spPr>
          <a:xfrm>
            <a:off x="417514" y="717766"/>
            <a:ext cx="12168187" cy="603696"/>
          </a:xfrm>
        </p:spPr>
        <p:txBody>
          <a:bodyPr/>
          <a:lstStyle>
            <a:lvl1pPr>
              <a:defRPr sz="2400" spc="0" baseline="0"/>
            </a:lvl1pPr>
          </a:lstStyle>
          <a:p>
            <a:r>
              <a:rPr lang="en-US" dirty="0"/>
              <a:t>Click to edit subtitle</a:t>
            </a:r>
          </a:p>
        </p:txBody>
      </p:sp>
      <p:sp>
        <p:nvSpPr>
          <p:cNvPr id="14" name="Slide title">
            <a:extLst>
              <a:ext uri="{FF2B5EF4-FFF2-40B4-BE49-F238E27FC236}">
                <a16:creationId xmlns:a16="http://schemas.microsoft.com/office/drawing/2014/main" id="{221E3725-E89C-C94A-BB39-ADFE2308856D}"/>
              </a:ext>
            </a:extLst>
          </p:cNvPr>
          <p:cNvSpPr>
            <a:spLocks noGrp="1"/>
          </p:cNvSpPr>
          <p:nvPr>
            <p:ph type="title" hasCustomPrompt="1"/>
          </p:nvPr>
        </p:nvSpPr>
        <p:spPr>
          <a:xfrm>
            <a:off x="417599" y="417515"/>
            <a:ext cx="12168000" cy="300252"/>
          </a:xfrm>
        </p:spPr>
        <p:txBody>
          <a:bodyPr/>
          <a:lstStyle>
            <a:lvl1pPr>
              <a:defRPr spc="0">
                <a:latin typeface="Univers Next for HSBC Bold" panose="020B0603030202020203" pitchFamily="34" charset="0"/>
              </a:defRPr>
            </a:lvl1pPr>
          </a:lstStyle>
          <a:p>
            <a:r>
              <a:rPr lang="en-GB" dirty="0"/>
              <a:t>Click to edit title</a:t>
            </a:r>
          </a:p>
        </p:txBody>
      </p:sp>
    </p:spTree>
    <p:extLst>
      <p:ext uri="{BB962C8B-B14F-4D97-AF65-F5344CB8AC3E}">
        <p14:creationId xmlns:p14="http://schemas.microsoft.com/office/powerpoint/2010/main" val="3596534336"/>
      </p:ext>
    </p:extLst>
  </p:cSld>
  <p:clrMapOvr>
    <a:masterClrMapping/>
  </p:clrMapOvr>
  <p:extLst>
    <p:ext uri="{DCECCB84-F9BA-43D5-87BE-67443E8EF086}">
      <p15:sldGuideLst xmlns:p15="http://schemas.microsoft.com/office/powerpoint/2012/main">
        <p15:guide id="1" orient="horz" pos="2561" userDrawn="1">
          <p15:clr>
            <a:srgbClr val="FBAE40"/>
          </p15:clr>
        </p15:guide>
        <p15:guide id="2" orient="horz" pos="2688" userDrawn="1">
          <p15:clr>
            <a:srgbClr val="FBAE40"/>
          </p15:clr>
        </p15:guide>
        <p15:guide id="3" pos="3913" userDrawn="1">
          <p15:clr>
            <a:srgbClr val="FBAE40"/>
          </p15:clr>
        </p15:guide>
        <p15:guide id="4" pos="4278"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18" name="Notes Placeholder">
            <a:extLst>
              <a:ext uri="{FF2B5EF4-FFF2-40B4-BE49-F238E27FC236}">
                <a16:creationId xmlns:a16="http://schemas.microsoft.com/office/drawing/2014/main" id="{E5813DAF-3672-4CD2-B1C8-2ED7371E6E61}"/>
              </a:ext>
            </a:extLst>
          </p:cNvPr>
          <p:cNvSpPr>
            <a:spLocks noGrp="1"/>
          </p:cNvSpPr>
          <p:nvPr>
            <p:ph type="body" sz="quarter" idx="29"/>
          </p:nvPr>
        </p:nvSpPr>
        <p:spPr>
          <a:xfrm>
            <a:off x="425373" y="6764623"/>
            <a:ext cx="3886200" cy="443595"/>
          </a:xfrm>
        </p:spPr>
        <p:txBody>
          <a:bodyPr anchor="b" anchorCtr="0"/>
          <a:lstStyle>
            <a:lvl1pPr>
              <a:lnSpc>
                <a:spcPct val="100000"/>
              </a:lnSpc>
              <a:spcBef>
                <a:spcPts val="0"/>
              </a:spcBef>
              <a:defRPr sz="900"/>
            </a:lvl1pPr>
            <a:lvl2pPr marL="180975" indent="-180975">
              <a:lnSpc>
                <a:spcPct val="100000"/>
              </a:lnSpc>
              <a:spcBef>
                <a:spcPts val="0"/>
              </a:spcBef>
              <a:buClrTx/>
              <a:buFont typeface="+mj-lt"/>
              <a:buAutoNum type="arabicPeriod"/>
              <a:defRPr sz="900"/>
            </a:lvl2pPr>
          </a:lstStyle>
          <a:p>
            <a:pPr lvl="0"/>
            <a:r>
              <a:rPr lang="en-GB"/>
              <a:t>Click to edit Master text styles</a:t>
            </a:r>
          </a:p>
          <a:p>
            <a:pPr lvl="1"/>
            <a:r>
              <a:rPr lang="en-GB"/>
              <a:t>Second level</a:t>
            </a:r>
          </a:p>
        </p:txBody>
      </p:sp>
      <p:sp>
        <p:nvSpPr>
          <p:cNvPr id="24" name="Content 1 Placeholder">
            <a:extLst>
              <a:ext uri="{FF2B5EF4-FFF2-40B4-BE49-F238E27FC236}">
                <a16:creationId xmlns:a16="http://schemas.microsoft.com/office/drawing/2014/main" id="{B4B4B565-D926-41AD-A802-45F0A4B810B8}"/>
              </a:ext>
            </a:extLst>
          </p:cNvPr>
          <p:cNvSpPr>
            <a:spLocks noGrp="1"/>
          </p:cNvSpPr>
          <p:nvPr>
            <p:ph idx="30" hasCustomPrompt="1"/>
          </p:nvPr>
        </p:nvSpPr>
        <p:spPr>
          <a:xfrm>
            <a:off x="3260725" y="4829176"/>
            <a:ext cx="9332072" cy="1673224"/>
          </a:xfrm>
        </p:spPr>
        <p:txBody>
          <a:bodyPr/>
          <a:lstStyle>
            <a:lvl1pPr marL="342900" indent="-342900" algn="l" defTabSz="975208" rtl="0" eaLnBrk="1" latinLnBrk="0" hangingPunct="1">
              <a:lnSpc>
                <a:spcPct val="112000"/>
              </a:lnSpc>
              <a:spcBef>
                <a:spcPts val="0"/>
              </a:spcBef>
              <a:spcAft>
                <a:spcPts val="600"/>
              </a:spcAft>
              <a:buClr>
                <a:srgbClr val="DB0011"/>
              </a:buClr>
              <a:buSzPct val="80000"/>
              <a:buFont typeface="Wingdings" panose="05000000000000000000" pitchFamily="2" charset="2"/>
              <a:buChar char=""/>
              <a:defRPr lang="en-US" sz="1600" kern="1200" dirty="0">
                <a:solidFill>
                  <a:srgbClr val="333333"/>
                </a:solidFill>
                <a:latin typeface="+mn-lt"/>
                <a:ea typeface="+mn-ea"/>
                <a:cs typeface="+mn-cs"/>
              </a:defRPr>
            </a:lvl1pPr>
            <a:lvl2pPr marL="628650" indent="-277813" algn="l" defTabSz="975208" rtl="0" eaLnBrk="1" latinLnBrk="0" hangingPunct="1">
              <a:lnSpc>
                <a:spcPct val="112000"/>
              </a:lnSpc>
              <a:spcBef>
                <a:spcPts val="0"/>
              </a:spcBef>
              <a:spcAft>
                <a:spcPts val="600"/>
              </a:spcAft>
              <a:buClr>
                <a:srgbClr val="DB0011"/>
              </a:buClr>
              <a:buSzPct val="100000"/>
              <a:buFont typeface="Univers Next for HSBC Light" panose="020B0403030202020203" pitchFamily="34" charset="0"/>
              <a:buChar char="•"/>
              <a:defRPr lang="en-US" sz="1600" kern="1200" dirty="0">
                <a:solidFill>
                  <a:srgbClr val="333333"/>
                </a:solidFill>
                <a:latin typeface="+mn-lt"/>
                <a:ea typeface="+mn-ea"/>
                <a:cs typeface="+mn-cs"/>
              </a:defRPr>
            </a:lvl2pPr>
            <a:lvl3pPr marL="895350" indent="-273050" algn="l" defTabSz="975208" rtl="0" eaLnBrk="1" latinLnBrk="0" hangingPunct="1">
              <a:lnSpc>
                <a:spcPct val="112000"/>
              </a:lnSpc>
              <a:spcBef>
                <a:spcPts val="0"/>
              </a:spcBef>
              <a:spcAft>
                <a:spcPts val="600"/>
              </a:spcAft>
              <a:buClr>
                <a:srgbClr val="DB0011"/>
              </a:buClr>
              <a:buSzPct val="100000"/>
              <a:buFont typeface="Open Sans" panose="020B0606030504020204" pitchFamily="34" charset="0"/>
              <a:buChar char="–"/>
              <a:defRPr lang="en-US" sz="1600" kern="1200" dirty="0">
                <a:solidFill>
                  <a:srgbClr val="333333"/>
                </a:solidFill>
                <a:latin typeface="+mn-lt"/>
                <a:ea typeface="+mn-ea"/>
                <a:cs typeface="+mn-cs"/>
              </a:defRPr>
            </a:lvl3pPr>
            <a:lvl4pPr marL="898525" indent="-273050">
              <a:lnSpc>
                <a:spcPct val="112000"/>
              </a:lnSpc>
              <a:buClr>
                <a:srgbClr val="DB0011"/>
              </a:buClr>
              <a:buSzPct val="90000"/>
              <a:defRPr sz="900"/>
            </a:lvl4pPr>
            <a:lvl5pPr marL="1171575" indent="-273050">
              <a:lnSpc>
                <a:spcPct val="112000"/>
              </a:lnSpc>
              <a:buClr>
                <a:srgbClr val="DB0011"/>
              </a:buClr>
              <a:buSzPct val="90000"/>
              <a:defRPr sz="900"/>
            </a:lvl5pPr>
          </a:lstStyle>
          <a:p>
            <a:pPr lvl="0"/>
            <a:r>
              <a:rPr lang="en-US" dirty="0"/>
              <a:t>Click to edit text</a:t>
            </a:r>
          </a:p>
          <a:p>
            <a:pPr lvl="1"/>
            <a:r>
              <a:rPr lang="en-US" dirty="0"/>
              <a:t>Second level</a:t>
            </a:r>
          </a:p>
          <a:p>
            <a:pPr lvl="2"/>
            <a:r>
              <a:rPr lang="en-US" dirty="0"/>
              <a:t>Third level</a:t>
            </a:r>
          </a:p>
        </p:txBody>
      </p:sp>
      <p:sp>
        <p:nvSpPr>
          <p:cNvPr id="16" name="Text 2 Placeholder">
            <a:extLst>
              <a:ext uri="{FF2B5EF4-FFF2-40B4-BE49-F238E27FC236}">
                <a16:creationId xmlns:a16="http://schemas.microsoft.com/office/drawing/2014/main" id="{EC6A30B5-BF48-4357-A3F9-78F92DB9C5F3}"/>
              </a:ext>
            </a:extLst>
          </p:cNvPr>
          <p:cNvSpPr>
            <a:spLocks noGrp="1"/>
          </p:cNvSpPr>
          <p:nvPr>
            <p:ph type="body" sz="quarter" idx="28" hasCustomPrompt="1"/>
          </p:nvPr>
        </p:nvSpPr>
        <p:spPr>
          <a:xfrm>
            <a:off x="3261131" y="4216615"/>
            <a:ext cx="9331660" cy="458066"/>
          </a:xfrm>
        </p:spPr>
        <p:txBody>
          <a:bodyPr/>
          <a:lstStyle>
            <a:lvl1pPr marL="0" indent="0">
              <a:spcBef>
                <a:spcPts val="0"/>
              </a:spcBef>
              <a:buNone/>
              <a:defRPr sz="1600" b="0">
                <a:latin typeface="Univers Next for HSBC Bold" panose="020B0603030202020203" pitchFamily="34" charset="0"/>
              </a:defRPr>
            </a:lvl1pPr>
            <a:lvl2pPr marL="0" indent="0">
              <a:spcBef>
                <a:spcPts val="0"/>
              </a:spcBef>
              <a:buNone/>
              <a:defRPr sz="1600"/>
            </a:lvl2pPr>
          </a:lstStyle>
          <a:p>
            <a:pPr lvl="0"/>
            <a:r>
              <a:rPr lang="en-US" dirty="0"/>
              <a:t>Click to add title</a:t>
            </a:r>
          </a:p>
          <a:p>
            <a:pPr lvl="1"/>
            <a:r>
              <a:rPr lang="en-GB" dirty="0"/>
              <a:t>Subtitle</a:t>
            </a:r>
          </a:p>
        </p:txBody>
      </p:sp>
      <p:sp>
        <p:nvSpPr>
          <p:cNvPr id="9" name="Content 1 Placeholder">
            <a:extLst>
              <a:ext uri="{FF2B5EF4-FFF2-40B4-BE49-F238E27FC236}">
                <a16:creationId xmlns:a16="http://schemas.microsoft.com/office/drawing/2014/main" id="{B4B4B565-D926-41AD-A802-45F0A4B810B8}"/>
              </a:ext>
            </a:extLst>
          </p:cNvPr>
          <p:cNvSpPr>
            <a:spLocks noGrp="1"/>
          </p:cNvSpPr>
          <p:nvPr>
            <p:ph idx="1" hasCustomPrompt="1"/>
          </p:nvPr>
        </p:nvSpPr>
        <p:spPr>
          <a:xfrm>
            <a:off x="3260725" y="2349500"/>
            <a:ext cx="9332072" cy="1673224"/>
          </a:xfrm>
        </p:spPr>
        <p:txBody>
          <a:bodyPr/>
          <a:lstStyle>
            <a:lvl1pPr marL="342900" indent="-342900" algn="l" defTabSz="975208" rtl="0" eaLnBrk="1" latinLnBrk="0" hangingPunct="1">
              <a:lnSpc>
                <a:spcPct val="112000"/>
              </a:lnSpc>
              <a:spcBef>
                <a:spcPts val="0"/>
              </a:spcBef>
              <a:spcAft>
                <a:spcPts val="600"/>
              </a:spcAft>
              <a:buClr>
                <a:srgbClr val="DB0011"/>
              </a:buClr>
              <a:buSzPct val="80000"/>
              <a:buFont typeface="Wingdings" panose="05000000000000000000" pitchFamily="2" charset="2"/>
              <a:buChar char=""/>
              <a:defRPr lang="en-US" sz="1600" kern="1200" dirty="0">
                <a:solidFill>
                  <a:srgbClr val="333333"/>
                </a:solidFill>
                <a:latin typeface="+mn-lt"/>
                <a:ea typeface="+mn-ea"/>
                <a:cs typeface="+mn-cs"/>
              </a:defRPr>
            </a:lvl1pPr>
            <a:lvl2pPr marL="628650" indent="-277813" algn="l" defTabSz="975208" rtl="0" eaLnBrk="1" latinLnBrk="0" hangingPunct="1">
              <a:lnSpc>
                <a:spcPct val="112000"/>
              </a:lnSpc>
              <a:spcBef>
                <a:spcPts val="0"/>
              </a:spcBef>
              <a:spcAft>
                <a:spcPts val="600"/>
              </a:spcAft>
              <a:buClr>
                <a:srgbClr val="DB0011"/>
              </a:buClr>
              <a:buSzPct val="100000"/>
              <a:buFont typeface="Univers Next for HSBC Light" panose="020B0403030202020203" pitchFamily="34" charset="0"/>
              <a:buChar char="•"/>
              <a:defRPr lang="en-US" sz="1600" kern="1200" dirty="0">
                <a:solidFill>
                  <a:srgbClr val="333333"/>
                </a:solidFill>
                <a:latin typeface="+mn-lt"/>
                <a:ea typeface="+mn-ea"/>
                <a:cs typeface="+mn-cs"/>
              </a:defRPr>
            </a:lvl2pPr>
            <a:lvl3pPr marL="895350" indent="-273050" algn="l" defTabSz="975208" rtl="0" eaLnBrk="1" latinLnBrk="0" hangingPunct="1">
              <a:lnSpc>
                <a:spcPct val="112000"/>
              </a:lnSpc>
              <a:spcBef>
                <a:spcPts val="0"/>
              </a:spcBef>
              <a:spcAft>
                <a:spcPts val="600"/>
              </a:spcAft>
              <a:buClr>
                <a:srgbClr val="DB0011"/>
              </a:buClr>
              <a:buSzPct val="100000"/>
              <a:buFont typeface="Open Sans" panose="020B0606030504020204" pitchFamily="34" charset="0"/>
              <a:buChar char="–"/>
              <a:defRPr lang="en-US" sz="1600" kern="1200" dirty="0">
                <a:solidFill>
                  <a:srgbClr val="333333"/>
                </a:solidFill>
                <a:latin typeface="+mn-lt"/>
                <a:ea typeface="+mn-ea"/>
                <a:cs typeface="+mn-cs"/>
              </a:defRPr>
            </a:lvl3pPr>
            <a:lvl4pPr marL="898525" indent="-273050">
              <a:lnSpc>
                <a:spcPct val="112000"/>
              </a:lnSpc>
              <a:buClr>
                <a:srgbClr val="DB0011"/>
              </a:buClr>
              <a:buSzPct val="90000"/>
              <a:defRPr sz="900"/>
            </a:lvl4pPr>
            <a:lvl5pPr marL="1171575" indent="-273050">
              <a:lnSpc>
                <a:spcPct val="112000"/>
              </a:lnSpc>
              <a:buClr>
                <a:srgbClr val="DB0011"/>
              </a:buClr>
              <a:buSzPct val="90000"/>
              <a:defRPr sz="900"/>
            </a:lvl5pPr>
          </a:lstStyle>
          <a:p>
            <a:pPr lvl="0"/>
            <a:r>
              <a:rPr lang="en-US" dirty="0"/>
              <a:t>Click to edit text</a:t>
            </a:r>
          </a:p>
          <a:p>
            <a:pPr lvl="1"/>
            <a:r>
              <a:rPr lang="en-US" dirty="0"/>
              <a:t>Second level</a:t>
            </a:r>
          </a:p>
          <a:p>
            <a:pPr lvl="2"/>
            <a:r>
              <a:rPr lang="en-US" dirty="0"/>
              <a:t>Third level</a:t>
            </a:r>
          </a:p>
        </p:txBody>
      </p:sp>
      <p:sp>
        <p:nvSpPr>
          <p:cNvPr id="12" name="Text 1 Placeholder">
            <a:extLst>
              <a:ext uri="{FF2B5EF4-FFF2-40B4-BE49-F238E27FC236}">
                <a16:creationId xmlns:a16="http://schemas.microsoft.com/office/drawing/2014/main" id="{F2BA729E-AD94-45F5-A520-0952E68170D2}"/>
              </a:ext>
            </a:extLst>
          </p:cNvPr>
          <p:cNvSpPr>
            <a:spLocks noGrp="1"/>
          </p:cNvSpPr>
          <p:nvPr>
            <p:ph type="body" sz="quarter" idx="22" hasCustomPrompt="1"/>
          </p:nvPr>
        </p:nvSpPr>
        <p:spPr>
          <a:xfrm>
            <a:off x="3261131" y="1749425"/>
            <a:ext cx="9324468" cy="458066"/>
          </a:xfrm>
        </p:spPr>
        <p:txBody>
          <a:bodyPr/>
          <a:lstStyle>
            <a:lvl1pPr marL="0" indent="0">
              <a:spcBef>
                <a:spcPts val="0"/>
              </a:spcBef>
              <a:buNone/>
              <a:defRPr sz="1600" b="0">
                <a:latin typeface="Univers Next for HSBC Bold" panose="020B0603030202020203" pitchFamily="34" charset="0"/>
              </a:defRPr>
            </a:lvl1pPr>
            <a:lvl2pPr marL="0" indent="0">
              <a:spcBef>
                <a:spcPts val="0"/>
              </a:spcBef>
              <a:buNone/>
              <a:defRPr sz="1600"/>
            </a:lvl2pPr>
          </a:lstStyle>
          <a:p>
            <a:pPr lvl="0"/>
            <a:r>
              <a:rPr lang="en-US" dirty="0"/>
              <a:t>Click to add title</a:t>
            </a:r>
          </a:p>
          <a:p>
            <a:pPr lvl="1"/>
            <a:r>
              <a:rPr lang="en-GB" dirty="0"/>
              <a:t>Subtitle</a:t>
            </a:r>
          </a:p>
        </p:txBody>
      </p:sp>
      <p:cxnSp>
        <p:nvCxnSpPr>
          <p:cNvPr id="19" name="Divider line graphic">
            <a:extLst>
              <a:ext uri="{FF2B5EF4-FFF2-40B4-BE49-F238E27FC236}">
                <a16:creationId xmlns:a16="http://schemas.microsoft.com/office/drawing/2014/main" id="{13DC4A63-E04B-404D-925B-86880CD86300}"/>
              </a:ext>
            </a:extLst>
          </p:cNvPr>
          <p:cNvCxnSpPr>
            <a:cxnSpLocks/>
          </p:cNvCxnSpPr>
          <p:nvPr userDrawn="1"/>
        </p:nvCxnSpPr>
        <p:spPr>
          <a:xfrm>
            <a:off x="3001963" y="1749425"/>
            <a:ext cx="0" cy="4752975"/>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Summary Placeholder">
            <a:extLst>
              <a:ext uri="{FF2B5EF4-FFF2-40B4-BE49-F238E27FC236}">
                <a16:creationId xmlns:a16="http://schemas.microsoft.com/office/drawing/2014/main" id="{D3C88086-0951-46AC-8FF5-CE8CBF983AB1}"/>
              </a:ext>
            </a:extLst>
          </p:cNvPr>
          <p:cNvSpPr>
            <a:spLocks noGrp="1"/>
          </p:cNvSpPr>
          <p:nvPr>
            <p:ph type="body" sz="quarter" idx="17" hasCustomPrompt="1"/>
          </p:nvPr>
        </p:nvSpPr>
        <p:spPr>
          <a:xfrm>
            <a:off x="424799" y="1761477"/>
            <a:ext cx="2327924" cy="4740923"/>
          </a:xfrm>
        </p:spPr>
        <p:txBody>
          <a:bodyPr>
            <a:noAutofit/>
          </a:bodyPr>
          <a:lstStyle>
            <a:lvl1pPr marL="0" indent="0">
              <a:lnSpc>
                <a:spcPct val="112000"/>
              </a:lnSpc>
              <a:spcBef>
                <a:spcPts val="0"/>
              </a:spcBef>
              <a:spcAft>
                <a:spcPts val="600"/>
              </a:spcAft>
              <a:buClr>
                <a:srgbClr val="DB0011"/>
              </a:buClr>
              <a:defRPr sz="1600"/>
            </a:lvl1pPr>
            <a:lvl2pPr marL="273050" indent="-273050">
              <a:lnSpc>
                <a:spcPct val="112000"/>
              </a:lnSpc>
              <a:spcAft>
                <a:spcPts val="600"/>
              </a:spcAft>
              <a:buClr>
                <a:srgbClr val="DB0011"/>
              </a:buClr>
              <a:defRPr sz="1600"/>
            </a:lvl2pPr>
            <a:lvl3pPr marL="449263" indent="-176213">
              <a:lnSpc>
                <a:spcPct val="112000"/>
              </a:lnSpc>
              <a:spcAft>
                <a:spcPts val="600"/>
              </a:spcAft>
              <a:buClr>
                <a:srgbClr val="DB0011"/>
              </a:buClr>
              <a:defRPr sz="1600"/>
            </a:lvl3pPr>
            <a:lvl4pPr marL="625475" indent="-176213">
              <a:lnSpc>
                <a:spcPct val="112000"/>
              </a:lnSpc>
              <a:spcAft>
                <a:spcPts val="600"/>
              </a:spcAft>
              <a:buClr>
                <a:srgbClr val="DB0011"/>
              </a:buClr>
              <a:defRPr sz="1600"/>
            </a:lvl4pPr>
            <a:lvl5pPr marL="801688" indent="-176213">
              <a:lnSpc>
                <a:spcPct val="112000"/>
              </a:lnSpc>
              <a:spcAft>
                <a:spcPts val="600"/>
              </a:spcAft>
              <a:buClr>
                <a:srgbClr val="DB0011"/>
              </a:buClr>
              <a:defRPr sz="1600"/>
            </a:lvl5pPr>
          </a:lstStyle>
          <a:p>
            <a:pPr lvl="0"/>
            <a:r>
              <a:rPr lang="en-US" dirty="0"/>
              <a:t>Click to edit text </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Slide subtitle">
            <a:extLst>
              <a:ext uri="{FF2B5EF4-FFF2-40B4-BE49-F238E27FC236}">
                <a16:creationId xmlns:a16="http://schemas.microsoft.com/office/drawing/2014/main" id="{BAC5FC6A-8468-D446-B2ED-840A8F90A59C}"/>
              </a:ext>
            </a:extLst>
          </p:cNvPr>
          <p:cNvSpPr>
            <a:spLocks noGrp="1"/>
          </p:cNvSpPr>
          <p:nvPr>
            <p:ph type="body" sz="quarter" idx="26" hasCustomPrompt="1"/>
          </p:nvPr>
        </p:nvSpPr>
        <p:spPr>
          <a:xfrm>
            <a:off x="417514" y="717766"/>
            <a:ext cx="12168187" cy="603696"/>
          </a:xfrm>
        </p:spPr>
        <p:txBody>
          <a:bodyPr/>
          <a:lstStyle>
            <a:lvl1pPr>
              <a:defRPr sz="2400" spc="0" baseline="0"/>
            </a:lvl1pPr>
          </a:lstStyle>
          <a:p>
            <a:r>
              <a:rPr lang="en-US" dirty="0"/>
              <a:t>Click to edit subtitle</a:t>
            </a:r>
          </a:p>
        </p:txBody>
      </p:sp>
      <p:sp>
        <p:nvSpPr>
          <p:cNvPr id="20" name="Slide title">
            <a:extLst>
              <a:ext uri="{FF2B5EF4-FFF2-40B4-BE49-F238E27FC236}">
                <a16:creationId xmlns:a16="http://schemas.microsoft.com/office/drawing/2014/main" id="{66BE7456-BB06-1A49-AE6A-7461C994DCEB}"/>
              </a:ext>
            </a:extLst>
          </p:cNvPr>
          <p:cNvSpPr>
            <a:spLocks noGrp="1"/>
          </p:cNvSpPr>
          <p:nvPr>
            <p:ph type="title" hasCustomPrompt="1"/>
          </p:nvPr>
        </p:nvSpPr>
        <p:spPr>
          <a:xfrm>
            <a:off x="417599" y="417515"/>
            <a:ext cx="12168000" cy="300252"/>
          </a:xfrm>
        </p:spPr>
        <p:txBody>
          <a:bodyPr/>
          <a:lstStyle>
            <a:lvl1pPr>
              <a:defRPr spc="0">
                <a:latin typeface="Univers Next for HSBC Bold" panose="020B0603030202020203" pitchFamily="34" charset="0"/>
              </a:defRPr>
            </a:lvl1pPr>
          </a:lstStyle>
          <a:p>
            <a:r>
              <a:rPr lang="en-GB" dirty="0"/>
              <a:t>Click to edit title</a:t>
            </a:r>
          </a:p>
        </p:txBody>
      </p:sp>
    </p:spTree>
    <p:extLst>
      <p:ext uri="{BB962C8B-B14F-4D97-AF65-F5344CB8AC3E}">
        <p14:creationId xmlns:p14="http://schemas.microsoft.com/office/powerpoint/2010/main" val="3176819151"/>
      </p:ext>
    </p:extLst>
  </p:cSld>
  <p:clrMapOvr>
    <a:masterClrMapping/>
  </p:clrMapOvr>
  <p:extLst>
    <p:ext uri="{DCECCB84-F9BA-43D5-87BE-67443E8EF086}">
      <p15:sldGuideLst xmlns:p15="http://schemas.microsoft.com/office/powerpoint/2012/main">
        <p15:guide id="1" orient="horz" pos="2542" userDrawn="1">
          <p15:clr>
            <a:srgbClr val="FBAE40"/>
          </p15:clr>
        </p15:guide>
        <p15:guide id="2" orient="horz" pos="2650" userDrawn="1">
          <p15:clr>
            <a:srgbClr val="FBAE40"/>
          </p15:clr>
        </p15:guide>
        <p15:guide id="3" pos="2053" userDrawn="1">
          <p15:clr>
            <a:srgbClr val="FBAE40"/>
          </p15:clr>
        </p15:guide>
        <p15:guide id="4" pos="1733" userDrawn="1">
          <p15:clr>
            <a:srgbClr val="FBAE40"/>
          </p15:clr>
        </p15:guide>
        <p15:guide id="5" pos="1896"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7_Custom Layout">
    <p:spTree>
      <p:nvGrpSpPr>
        <p:cNvPr id="1" name=""/>
        <p:cNvGrpSpPr/>
        <p:nvPr/>
      </p:nvGrpSpPr>
      <p:grpSpPr>
        <a:xfrm>
          <a:off x="0" y="0"/>
          <a:ext cx="0" cy="0"/>
          <a:chOff x="0" y="0"/>
          <a:chExt cx="0" cy="0"/>
        </a:xfrm>
      </p:grpSpPr>
      <p:sp>
        <p:nvSpPr>
          <p:cNvPr id="18" name="Notes Placeholder">
            <a:extLst>
              <a:ext uri="{FF2B5EF4-FFF2-40B4-BE49-F238E27FC236}">
                <a16:creationId xmlns:a16="http://schemas.microsoft.com/office/drawing/2014/main" id="{E5813DAF-3672-4CD2-B1C8-2ED7371E6E61}"/>
              </a:ext>
            </a:extLst>
          </p:cNvPr>
          <p:cNvSpPr>
            <a:spLocks noGrp="1"/>
          </p:cNvSpPr>
          <p:nvPr>
            <p:ph type="body" sz="quarter" idx="29"/>
          </p:nvPr>
        </p:nvSpPr>
        <p:spPr>
          <a:xfrm>
            <a:off x="425373" y="6764623"/>
            <a:ext cx="3886200" cy="443595"/>
          </a:xfrm>
        </p:spPr>
        <p:txBody>
          <a:bodyPr anchor="b" anchorCtr="0"/>
          <a:lstStyle>
            <a:lvl1pPr>
              <a:lnSpc>
                <a:spcPct val="100000"/>
              </a:lnSpc>
              <a:spcBef>
                <a:spcPts val="0"/>
              </a:spcBef>
              <a:defRPr sz="900"/>
            </a:lvl1pPr>
            <a:lvl2pPr marL="180975" indent="-180975">
              <a:lnSpc>
                <a:spcPct val="100000"/>
              </a:lnSpc>
              <a:spcBef>
                <a:spcPts val="0"/>
              </a:spcBef>
              <a:buClrTx/>
              <a:buFont typeface="+mj-lt"/>
              <a:buAutoNum type="arabicPeriod"/>
              <a:defRPr sz="900"/>
            </a:lvl2pPr>
          </a:lstStyle>
          <a:p>
            <a:pPr lvl="0"/>
            <a:r>
              <a:rPr lang="en-GB"/>
              <a:t>Click to edit Master text styles</a:t>
            </a:r>
          </a:p>
          <a:p>
            <a:pPr lvl="1"/>
            <a:r>
              <a:rPr lang="en-GB"/>
              <a:t>Second level</a:t>
            </a:r>
          </a:p>
        </p:txBody>
      </p:sp>
      <p:sp>
        <p:nvSpPr>
          <p:cNvPr id="33" name="Content 1 Placeholder">
            <a:extLst>
              <a:ext uri="{FF2B5EF4-FFF2-40B4-BE49-F238E27FC236}">
                <a16:creationId xmlns:a16="http://schemas.microsoft.com/office/drawing/2014/main" id="{B4B4B565-D926-41AD-A802-45F0A4B810B8}"/>
              </a:ext>
            </a:extLst>
          </p:cNvPr>
          <p:cNvSpPr>
            <a:spLocks noGrp="1"/>
          </p:cNvSpPr>
          <p:nvPr>
            <p:ph idx="40" hasCustomPrompt="1"/>
          </p:nvPr>
        </p:nvSpPr>
        <p:spPr>
          <a:xfrm>
            <a:off x="8193088" y="4816689"/>
            <a:ext cx="4392613" cy="1673225"/>
          </a:xfrm>
        </p:spPr>
        <p:txBody>
          <a:bodyPr/>
          <a:lstStyle>
            <a:lvl1pPr marL="342900" indent="-342900" algn="l" defTabSz="975208" rtl="0" eaLnBrk="1" latinLnBrk="0" hangingPunct="1">
              <a:lnSpc>
                <a:spcPct val="112000"/>
              </a:lnSpc>
              <a:spcBef>
                <a:spcPts val="0"/>
              </a:spcBef>
              <a:spcAft>
                <a:spcPts val="600"/>
              </a:spcAft>
              <a:buClr>
                <a:srgbClr val="DB0011"/>
              </a:buClr>
              <a:buSzPct val="80000"/>
              <a:buFont typeface="Wingdings" panose="05000000000000000000" pitchFamily="2" charset="2"/>
              <a:buChar char=""/>
              <a:defRPr lang="en-US" sz="1600" kern="1200" dirty="0">
                <a:solidFill>
                  <a:srgbClr val="333333"/>
                </a:solidFill>
                <a:latin typeface="+mn-lt"/>
                <a:ea typeface="+mn-ea"/>
                <a:cs typeface="+mn-cs"/>
              </a:defRPr>
            </a:lvl1pPr>
            <a:lvl2pPr marL="628650" indent="-277813" algn="l" defTabSz="975208" rtl="0" eaLnBrk="1" latinLnBrk="0" hangingPunct="1">
              <a:lnSpc>
                <a:spcPct val="112000"/>
              </a:lnSpc>
              <a:spcBef>
                <a:spcPts val="0"/>
              </a:spcBef>
              <a:spcAft>
                <a:spcPts val="600"/>
              </a:spcAft>
              <a:buClr>
                <a:srgbClr val="DB0011"/>
              </a:buClr>
              <a:buSzPct val="100000"/>
              <a:buFont typeface="Univers Next for HSBC Light" panose="020B0403030202020203" pitchFamily="34" charset="0"/>
              <a:buChar char="•"/>
              <a:defRPr lang="en-US" sz="1600" kern="1200" dirty="0">
                <a:solidFill>
                  <a:srgbClr val="333333"/>
                </a:solidFill>
                <a:latin typeface="+mn-lt"/>
                <a:ea typeface="+mn-ea"/>
                <a:cs typeface="+mn-cs"/>
              </a:defRPr>
            </a:lvl2pPr>
            <a:lvl3pPr marL="895350" indent="-273050" algn="l" defTabSz="975208" rtl="0" eaLnBrk="1" latinLnBrk="0" hangingPunct="1">
              <a:lnSpc>
                <a:spcPct val="112000"/>
              </a:lnSpc>
              <a:spcBef>
                <a:spcPts val="0"/>
              </a:spcBef>
              <a:spcAft>
                <a:spcPts val="600"/>
              </a:spcAft>
              <a:buClr>
                <a:srgbClr val="DB0011"/>
              </a:buClr>
              <a:buSzPct val="100000"/>
              <a:buFont typeface="Open Sans" panose="020B0606030504020204" pitchFamily="34" charset="0"/>
              <a:buChar char="–"/>
              <a:defRPr lang="en-US" sz="1600" kern="1200" dirty="0">
                <a:solidFill>
                  <a:srgbClr val="333333"/>
                </a:solidFill>
                <a:latin typeface="+mn-lt"/>
                <a:ea typeface="+mn-ea"/>
                <a:cs typeface="+mn-cs"/>
              </a:defRPr>
            </a:lvl3pPr>
            <a:lvl4pPr marL="898525" indent="-273050">
              <a:lnSpc>
                <a:spcPct val="112000"/>
              </a:lnSpc>
              <a:buClr>
                <a:srgbClr val="DB0011"/>
              </a:buClr>
              <a:buSzPct val="90000"/>
              <a:defRPr sz="900"/>
            </a:lvl4pPr>
            <a:lvl5pPr marL="1171575" indent="-273050">
              <a:lnSpc>
                <a:spcPct val="112000"/>
              </a:lnSpc>
              <a:buClr>
                <a:srgbClr val="DB0011"/>
              </a:buClr>
              <a:buSzPct val="90000"/>
              <a:defRPr sz="900"/>
            </a:lvl5pPr>
          </a:lstStyle>
          <a:p>
            <a:pPr lvl="0"/>
            <a:r>
              <a:rPr lang="en-US" dirty="0"/>
              <a:t>Click to edit text</a:t>
            </a:r>
          </a:p>
          <a:p>
            <a:pPr lvl="1"/>
            <a:r>
              <a:rPr lang="en-US" dirty="0"/>
              <a:t>Second level</a:t>
            </a:r>
          </a:p>
          <a:p>
            <a:pPr lvl="2"/>
            <a:r>
              <a:rPr lang="en-US" dirty="0"/>
              <a:t>Third level</a:t>
            </a:r>
          </a:p>
        </p:txBody>
      </p:sp>
      <p:sp>
        <p:nvSpPr>
          <p:cNvPr id="34" name="Text 1 Placeholder">
            <a:extLst>
              <a:ext uri="{FF2B5EF4-FFF2-40B4-BE49-F238E27FC236}">
                <a16:creationId xmlns:a16="http://schemas.microsoft.com/office/drawing/2014/main" id="{F2BA729E-AD94-45F5-A520-0952E68170D2}"/>
              </a:ext>
            </a:extLst>
          </p:cNvPr>
          <p:cNvSpPr>
            <a:spLocks noGrp="1"/>
          </p:cNvSpPr>
          <p:nvPr>
            <p:ph type="body" sz="quarter" idx="41" hasCustomPrompt="1"/>
          </p:nvPr>
        </p:nvSpPr>
        <p:spPr>
          <a:xfrm>
            <a:off x="8196667" y="4216615"/>
            <a:ext cx="4389034" cy="458066"/>
          </a:xfrm>
        </p:spPr>
        <p:txBody>
          <a:bodyPr/>
          <a:lstStyle>
            <a:lvl1pPr marL="0" indent="0">
              <a:spcBef>
                <a:spcPts val="0"/>
              </a:spcBef>
              <a:buNone/>
              <a:defRPr sz="1600" b="0">
                <a:latin typeface="Univers Next for HSBC Bold" panose="020B0603030202020203" pitchFamily="34" charset="0"/>
              </a:defRPr>
            </a:lvl1pPr>
            <a:lvl2pPr marL="0" indent="0">
              <a:spcBef>
                <a:spcPts val="0"/>
              </a:spcBef>
              <a:buNone/>
              <a:defRPr sz="1600"/>
            </a:lvl2pPr>
          </a:lstStyle>
          <a:p>
            <a:pPr lvl="0"/>
            <a:r>
              <a:rPr lang="en-US" dirty="0"/>
              <a:t>Click to add title</a:t>
            </a:r>
          </a:p>
          <a:p>
            <a:pPr lvl="1"/>
            <a:r>
              <a:rPr lang="en-GB" dirty="0"/>
              <a:t>Subtitle</a:t>
            </a:r>
          </a:p>
        </p:txBody>
      </p:sp>
      <p:sp>
        <p:nvSpPr>
          <p:cNvPr id="29" name="Content 1 Placeholder">
            <a:extLst>
              <a:ext uri="{FF2B5EF4-FFF2-40B4-BE49-F238E27FC236}">
                <a16:creationId xmlns:a16="http://schemas.microsoft.com/office/drawing/2014/main" id="{B4B4B565-D926-41AD-A802-45F0A4B810B8}"/>
              </a:ext>
            </a:extLst>
          </p:cNvPr>
          <p:cNvSpPr>
            <a:spLocks noGrp="1"/>
          </p:cNvSpPr>
          <p:nvPr>
            <p:ph idx="36" hasCustomPrompt="1"/>
          </p:nvPr>
        </p:nvSpPr>
        <p:spPr>
          <a:xfrm>
            <a:off x="3257552" y="4816689"/>
            <a:ext cx="4392613" cy="1673225"/>
          </a:xfrm>
        </p:spPr>
        <p:txBody>
          <a:bodyPr/>
          <a:lstStyle>
            <a:lvl1pPr marL="342900" indent="-342900" algn="l" defTabSz="975208" rtl="0" eaLnBrk="1" latinLnBrk="0" hangingPunct="1">
              <a:lnSpc>
                <a:spcPct val="112000"/>
              </a:lnSpc>
              <a:spcBef>
                <a:spcPts val="0"/>
              </a:spcBef>
              <a:spcAft>
                <a:spcPts val="600"/>
              </a:spcAft>
              <a:buClr>
                <a:srgbClr val="DB0011"/>
              </a:buClr>
              <a:buSzPct val="80000"/>
              <a:buFont typeface="Wingdings" panose="05000000000000000000" pitchFamily="2" charset="2"/>
              <a:buChar char=""/>
              <a:defRPr lang="en-US" sz="1600" kern="1200" dirty="0">
                <a:solidFill>
                  <a:srgbClr val="333333"/>
                </a:solidFill>
                <a:latin typeface="+mn-lt"/>
                <a:ea typeface="+mn-ea"/>
                <a:cs typeface="+mn-cs"/>
              </a:defRPr>
            </a:lvl1pPr>
            <a:lvl2pPr marL="628650" indent="-277813" algn="l" defTabSz="975208" rtl="0" eaLnBrk="1" latinLnBrk="0" hangingPunct="1">
              <a:lnSpc>
                <a:spcPct val="112000"/>
              </a:lnSpc>
              <a:spcBef>
                <a:spcPts val="0"/>
              </a:spcBef>
              <a:spcAft>
                <a:spcPts val="600"/>
              </a:spcAft>
              <a:buClr>
                <a:srgbClr val="DB0011"/>
              </a:buClr>
              <a:buSzPct val="100000"/>
              <a:buFont typeface="Univers Next for HSBC Light" panose="020B0403030202020203" pitchFamily="34" charset="0"/>
              <a:buChar char="•"/>
              <a:defRPr lang="en-US" sz="1600" kern="1200" dirty="0">
                <a:solidFill>
                  <a:srgbClr val="333333"/>
                </a:solidFill>
                <a:latin typeface="+mn-lt"/>
                <a:ea typeface="+mn-ea"/>
                <a:cs typeface="+mn-cs"/>
              </a:defRPr>
            </a:lvl2pPr>
            <a:lvl3pPr marL="895350" indent="-273050" algn="l" defTabSz="975208" rtl="0" eaLnBrk="1" latinLnBrk="0" hangingPunct="1">
              <a:lnSpc>
                <a:spcPct val="112000"/>
              </a:lnSpc>
              <a:spcBef>
                <a:spcPts val="0"/>
              </a:spcBef>
              <a:spcAft>
                <a:spcPts val="600"/>
              </a:spcAft>
              <a:buClr>
                <a:srgbClr val="DB0011"/>
              </a:buClr>
              <a:buSzPct val="100000"/>
              <a:buFont typeface="Open Sans" panose="020B0606030504020204" pitchFamily="34" charset="0"/>
              <a:buChar char="–"/>
              <a:defRPr lang="en-US" sz="1600" kern="1200" dirty="0">
                <a:solidFill>
                  <a:srgbClr val="333333"/>
                </a:solidFill>
                <a:latin typeface="+mn-lt"/>
                <a:ea typeface="+mn-ea"/>
                <a:cs typeface="+mn-cs"/>
              </a:defRPr>
            </a:lvl3pPr>
            <a:lvl4pPr marL="898525" indent="-273050">
              <a:lnSpc>
                <a:spcPct val="112000"/>
              </a:lnSpc>
              <a:buClr>
                <a:srgbClr val="DB0011"/>
              </a:buClr>
              <a:buSzPct val="90000"/>
              <a:defRPr sz="900"/>
            </a:lvl4pPr>
            <a:lvl5pPr marL="1171575" indent="-273050">
              <a:lnSpc>
                <a:spcPct val="112000"/>
              </a:lnSpc>
              <a:buClr>
                <a:srgbClr val="DB0011"/>
              </a:buClr>
              <a:buSzPct val="90000"/>
              <a:defRPr sz="900"/>
            </a:lvl5pPr>
          </a:lstStyle>
          <a:p>
            <a:pPr lvl="0"/>
            <a:r>
              <a:rPr lang="en-US" dirty="0"/>
              <a:t>Click to edit text</a:t>
            </a:r>
          </a:p>
          <a:p>
            <a:pPr lvl="1"/>
            <a:r>
              <a:rPr lang="en-US" dirty="0"/>
              <a:t>Second level</a:t>
            </a:r>
          </a:p>
          <a:p>
            <a:pPr lvl="2"/>
            <a:r>
              <a:rPr lang="en-US" dirty="0"/>
              <a:t>Third level</a:t>
            </a:r>
          </a:p>
        </p:txBody>
      </p:sp>
      <p:sp>
        <p:nvSpPr>
          <p:cNvPr id="30" name="Text 1 Placeholder">
            <a:extLst>
              <a:ext uri="{FF2B5EF4-FFF2-40B4-BE49-F238E27FC236}">
                <a16:creationId xmlns:a16="http://schemas.microsoft.com/office/drawing/2014/main" id="{F2BA729E-AD94-45F5-A520-0952E68170D2}"/>
              </a:ext>
            </a:extLst>
          </p:cNvPr>
          <p:cNvSpPr>
            <a:spLocks noGrp="1"/>
          </p:cNvSpPr>
          <p:nvPr>
            <p:ph type="body" sz="quarter" idx="37" hasCustomPrompt="1"/>
          </p:nvPr>
        </p:nvSpPr>
        <p:spPr>
          <a:xfrm>
            <a:off x="3261131" y="4216615"/>
            <a:ext cx="4389034" cy="458066"/>
          </a:xfrm>
        </p:spPr>
        <p:txBody>
          <a:bodyPr/>
          <a:lstStyle>
            <a:lvl1pPr marL="0" indent="0">
              <a:spcBef>
                <a:spcPts val="0"/>
              </a:spcBef>
              <a:buNone/>
              <a:defRPr sz="1600" b="0">
                <a:latin typeface="Univers Next for HSBC Bold" panose="020B0603030202020203" pitchFamily="34" charset="0"/>
              </a:defRPr>
            </a:lvl1pPr>
            <a:lvl2pPr marL="0" indent="0">
              <a:spcBef>
                <a:spcPts val="0"/>
              </a:spcBef>
              <a:buNone/>
              <a:defRPr sz="1600"/>
            </a:lvl2pPr>
          </a:lstStyle>
          <a:p>
            <a:pPr lvl="0"/>
            <a:r>
              <a:rPr lang="en-US" dirty="0"/>
              <a:t>Click to add title</a:t>
            </a:r>
          </a:p>
          <a:p>
            <a:pPr lvl="1"/>
            <a:r>
              <a:rPr lang="en-GB" dirty="0"/>
              <a:t>Subtitle</a:t>
            </a:r>
          </a:p>
        </p:txBody>
      </p:sp>
      <p:sp>
        <p:nvSpPr>
          <p:cNvPr id="31" name="Content 1 Placeholder">
            <a:extLst>
              <a:ext uri="{FF2B5EF4-FFF2-40B4-BE49-F238E27FC236}">
                <a16:creationId xmlns:a16="http://schemas.microsoft.com/office/drawing/2014/main" id="{B4B4B565-D926-41AD-A802-45F0A4B810B8}"/>
              </a:ext>
            </a:extLst>
          </p:cNvPr>
          <p:cNvSpPr>
            <a:spLocks noGrp="1"/>
          </p:cNvSpPr>
          <p:nvPr>
            <p:ph idx="38" hasCustomPrompt="1"/>
          </p:nvPr>
        </p:nvSpPr>
        <p:spPr>
          <a:xfrm>
            <a:off x="8193088" y="2349499"/>
            <a:ext cx="4392613" cy="1673225"/>
          </a:xfrm>
        </p:spPr>
        <p:txBody>
          <a:bodyPr/>
          <a:lstStyle>
            <a:lvl1pPr marL="342900" indent="-342900" algn="l" defTabSz="975208" rtl="0" eaLnBrk="1" latinLnBrk="0" hangingPunct="1">
              <a:lnSpc>
                <a:spcPct val="112000"/>
              </a:lnSpc>
              <a:spcBef>
                <a:spcPts val="0"/>
              </a:spcBef>
              <a:spcAft>
                <a:spcPts val="600"/>
              </a:spcAft>
              <a:buClr>
                <a:srgbClr val="DB0011"/>
              </a:buClr>
              <a:buSzPct val="80000"/>
              <a:buFont typeface="Wingdings" panose="05000000000000000000" pitchFamily="2" charset="2"/>
              <a:buChar char=""/>
              <a:defRPr lang="en-US" sz="1600" kern="1200" dirty="0">
                <a:solidFill>
                  <a:srgbClr val="333333"/>
                </a:solidFill>
                <a:latin typeface="+mn-lt"/>
                <a:ea typeface="+mn-ea"/>
                <a:cs typeface="+mn-cs"/>
              </a:defRPr>
            </a:lvl1pPr>
            <a:lvl2pPr marL="628650" indent="-277813" algn="l" defTabSz="975208" rtl="0" eaLnBrk="1" latinLnBrk="0" hangingPunct="1">
              <a:lnSpc>
                <a:spcPct val="112000"/>
              </a:lnSpc>
              <a:spcBef>
                <a:spcPts val="0"/>
              </a:spcBef>
              <a:spcAft>
                <a:spcPts val="600"/>
              </a:spcAft>
              <a:buClr>
                <a:srgbClr val="DB0011"/>
              </a:buClr>
              <a:buSzPct val="100000"/>
              <a:buFont typeface="Univers Next for HSBC Light" panose="020B0403030202020203" pitchFamily="34" charset="0"/>
              <a:buChar char="•"/>
              <a:defRPr lang="en-US" sz="1600" kern="1200" dirty="0">
                <a:solidFill>
                  <a:srgbClr val="333333"/>
                </a:solidFill>
                <a:latin typeface="+mn-lt"/>
                <a:ea typeface="+mn-ea"/>
                <a:cs typeface="+mn-cs"/>
              </a:defRPr>
            </a:lvl2pPr>
            <a:lvl3pPr marL="895350" indent="-273050" algn="l" defTabSz="975208" rtl="0" eaLnBrk="1" latinLnBrk="0" hangingPunct="1">
              <a:lnSpc>
                <a:spcPct val="112000"/>
              </a:lnSpc>
              <a:spcBef>
                <a:spcPts val="0"/>
              </a:spcBef>
              <a:spcAft>
                <a:spcPts val="600"/>
              </a:spcAft>
              <a:buClr>
                <a:srgbClr val="DB0011"/>
              </a:buClr>
              <a:buSzPct val="100000"/>
              <a:buFont typeface="Open Sans" panose="020B0606030504020204" pitchFamily="34" charset="0"/>
              <a:buChar char="–"/>
              <a:defRPr lang="en-US" sz="1600" kern="1200" dirty="0">
                <a:solidFill>
                  <a:srgbClr val="333333"/>
                </a:solidFill>
                <a:latin typeface="+mn-lt"/>
                <a:ea typeface="+mn-ea"/>
                <a:cs typeface="+mn-cs"/>
              </a:defRPr>
            </a:lvl3pPr>
            <a:lvl4pPr marL="898525" indent="-273050">
              <a:lnSpc>
                <a:spcPct val="112000"/>
              </a:lnSpc>
              <a:buClr>
                <a:srgbClr val="DB0011"/>
              </a:buClr>
              <a:buSzPct val="90000"/>
              <a:defRPr sz="900"/>
            </a:lvl4pPr>
            <a:lvl5pPr marL="1171575" indent="-273050">
              <a:lnSpc>
                <a:spcPct val="112000"/>
              </a:lnSpc>
              <a:buClr>
                <a:srgbClr val="DB0011"/>
              </a:buClr>
              <a:buSzPct val="90000"/>
              <a:defRPr sz="900"/>
            </a:lvl5pPr>
          </a:lstStyle>
          <a:p>
            <a:pPr lvl="0"/>
            <a:r>
              <a:rPr lang="en-US" dirty="0"/>
              <a:t>Click to edit text</a:t>
            </a:r>
          </a:p>
          <a:p>
            <a:pPr lvl="1"/>
            <a:r>
              <a:rPr lang="en-US" dirty="0"/>
              <a:t>Second level</a:t>
            </a:r>
          </a:p>
          <a:p>
            <a:pPr lvl="2"/>
            <a:r>
              <a:rPr lang="en-US" dirty="0"/>
              <a:t>Third level</a:t>
            </a:r>
          </a:p>
        </p:txBody>
      </p:sp>
      <p:sp>
        <p:nvSpPr>
          <p:cNvPr id="32" name="Text 1 Placeholder">
            <a:extLst>
              <a:ext uri="{FF2B5EF4-FFF2-40B4-BE49-F238E27FC236}">
                <a16:creationId xmlns:a16="http://schemas.microsoft.com/office/drawing/2014/main" id="{F2BA729E-AD94-45F5-A520-0952E68170D2}"/>
              </a:ext>
            </a:extLst>
          </p:cNvPr>
          <p:cNvSpPr>
            <a:spLocks noGrp="1"/>
          </p:cNvSpPr>
          <p:nvPr>
            <p:ph type="body" sz="quarter" idx="39" hasCustomPrompt="1"/>
          </p:nvPr>
        </p:nvSpPr>
        <p:spPr>
          <a:xfrm>
            <a:off x="8196667" y="1749425"/>
            <a:ext cx="4389034" cy="458066"/>
          </a:xfrm>
        </p:spPr>
        <p:txBody>
          <a:bodyPr/>
          <a:lstStyle>
            <a:lvl1pPr marL="0" indent="0">
              <a:spcBef>
                <a:spcPts val="0"/>
              </a:spcBef>
              <a:buNone/>
              <a:defRPr sz="1600" b="0">
                <a:latin typeface="Univers Next for HSBC Bold" panose="020B0603030202020203" pitchFamily="34" charset="0"/>
              </a:defRPr>
            </a:lvl1pPr>
            <a:lvl2pPr marL="0" indent="0">
              <a:spcBef>
                <a:spcPts val="0"/>
              </a:spcBef>
              <a:buNone/>
              <a:defRPr sz="1600"/>
            </a:lvl2pPr>
          </a:lstStyle>
          <a:p>
            <a:pPr lvl="0"/>
            <a:r>
              <a:rPr lang="en-US" dirty="0"/>
              <a:t>Click to add title</a:t>
            </a:r>
          </a:p>
          <a:p>
            <a:pPr lvl="1"/>
            <a:r>
              <a:rPr lang="en-GB" dirty="0"/>
              <a:t>Subtitle</a:t>
            </a:r>
          </a:p>
        </p:txBody>
      </p:sp>
      <p:sp>
        <p:nvSpPr>
          <p:cNvPr id="27" name="Content 1 Placeholder">
            <a:extLst>
              <a:ext uri="{FF2B5EF4-FFF2-40B4-BE49-F238E27FC236}">
                <a16:creationId xmlns:a16="http://schemas.microsoft.com/office/drawing/2014/main" id="{B4B4B565-D926-41AD-A802-45F0A4B810B8}"/>
              </a:ext>
            </a:extLst>
          </p:cNvPr>
          <p:cNvSpPr>
            <a:spLocks noGrp="1"/>
          </p:cNvSpPr>
          <p:nvPr>
            <p:ph idx="34" hasCustomPrompt="1"/>
          </p:nvPr>
        </p:nvSpPr>
        <p:spPr>
          <a:xfrm>
            <a:off x="3260725" y="2349499"/>
            <a:ext cx="4392613" cy="1673225"/>
          </a:xfrm>
        </p:spPr>
        <p:txBody>
          <a:bodyPr/>
          <a:lstStyle>
            <a:lvl1pPr marL="342900" indent="-342900" algn="l" defTabSz="975208" rtl="0" eaLnBrk="1" latinLnBrk="0" hangingPunct="1">
              <a:lnSpc>
                <a:spcPct val="112000"/>
              </a:lnSpc>
              <a:spcBef>
                <a:spcPts val="0"/>
              </a:spcBef>
              <a:spcAft>
                <a:spcPts val="600"/>
              </a:spcAft>
              <a:buClr>
                <a:srgbClr val="DB0011"/>
              </a:buClr>
              <a:buSzPct val="80000"/>
              <a:buFont typeface="Wingdings" panose="05000000000000000000" pitchFamily="2" charset="2"/>
              <a:buChar char=""/>
              <a:defRPr lang="en-US" sz="1600" kern="1200" dirty="0">
                <a:solidFill>
                  <a:srgbClr val="333333"/>
                </a:solidFill>
                <a:latin typeface="+mn-lt"/>
                <a:ea typeface="+mn-ea"/>
                <a:cs typeface="+mn-cs"/>
              </a:defRPr>
            </a:lvl1pPr>
            <a:lvl2pPr marL="628650" indent="-277813" algn="l" defTabSz="975208" rtl="0" eaLnBrk="1" latinLnBrk="0" hangingPunct="1">
              <a:lnSpc>
                <a:spcPct val="112000"/>
              </a:lnSpc>
              <a:spcBef>
                <a:spcPts val="0"/>
              </a:spcBef>
              <a:spcAft>
                <a:spcPts val="600"/>
              </a:spcAft>
              <a:buClr>
                <a:srgbClr val="DB0011"/>
              </a:buClr>
              <a:buSzPct val="100000"/>
              <a:buFont typeface="Univers Next for HSBC Light" panose="020B0403030202020203" pitchFamily="34" charset="0"/>
              <a:buChar char="•"/>
              <a:defRPr lang="en-US" sz="1600" kern="1200" dirty="0">
                <a:solidFill>
                  <a:srgbClr val="333333"/>
                </a:solidFill>
                <a:latin typeface="+mn-lt"/>
                <a:ea typeface="+mn-ea"/>
                <a:cs typeface="+mn-cs"/>
              </a:defRPr>
            </a:lvl2pPr>
            <a:lvl3pPr marL="895350" indent="-273050" algn="l" defTabSz="975208" rtl="0" eaLnBrk="1" latinLnBrk="0" hangingPunct="1">
              <a:lnSpc>
                <a:spcPct val="112000"/>
              </a:lnSpc>
              <a:spcBef>
                <a:spcPts val="0"/>
              </a:spcBef>
              <a:spcAft>
                <a:spcPts val="600"/>
              </a:spcAft>
              <a:buClr>
                <a:srgbClr val="DB0011"/>
              </a:buClr>
              <a:buSzPct val="100000"/>
              <a:buFont typeface="Open Sans" panose="020B0606030504020204" pitchFamily="34" charset="0"/>
              <a:buChar char="–"/>
              <a:defRPr lang="en-US" sz="1600" kern="1200" dirty="0">
                <a:solidFill>
                  <a:srgbClr val="333333"/>
                </a:solidFill>
                <a:latin typeface="+mn-lt"/>
                <a:ea typeface="+mn-ea"/>
                <a:cs typeface="+mn-cs"/>
              </a:defRPr>
            </a:lvl3pPr>
            <a:lvl4pPr marL="898525" indent="-273050">
              <a:lnSpc>
                <a:spcPct val="112000"/>
              </a:lnSpc>
              <a:buClr>
                <a:srgbClr val="DB0011"/>
              </a:buClr>
              <a:buSzPct val="90000"/>
              <a:defRPr sz="900"/>
            </a:lvl4pPr>
            <a:lvl5pPr marL="1171575" indent="-273050">
              <a:lnSpc>
                <a:spcPct val="112000"/>
              </a:lnSpc>
              <a:buClr>
                <a:srgbClr val="DB0011"/>
              </a:buClr>
              <a:buSzPct val="90000"/>
              <a:defRPr sz="900"/>
            </a:lvl5pPr>
          </a:lstStyle>
          <a:p>
            <a:pPr lvl="0"/>
            <a:r>
              <a:rPr lang="en-US" dirty="0"/>
              <a:t>Click to edit text</a:t>
            </a:r>
          </a:p>
          <a:p>
            <a:pPr lvl="1"/>
            <a:r>
              <a:rPr lang="en-US" dirty="0"/>
              <a:t>Second level</a:t>
            </a:r>
          </a:p>
          <a:p>
            <a:pPr lvl="2"/>
            <a:r>
              <a:rPr lang="en-US" dirty="0"/>
              <a:t>Third level</a:t>
            </a:r>
          </a:p>
        </p:txBody>
      </p:sp>
      <p:sp>
        <p:nvSpPr>
          <p:cNvPr id="28" name="Text 1 Placeholder">
            <a:extLst>
              <a:ext uri="{FF2B5EF4-FFF2-40B4-BE49-F238E27FC236}">
                <a16:creationId xmlns:a16="http://schemas.microsoft.com/office/drawing/2014/main" id="{F2BA729E-AD94-45F5-A520-0952E68170D2}"/>
              </a:ext>
            </a:extLst>
          </p:cNvPr>
          <p:cNvSpPr>
            <a:spLocks noGrp="1"/>
          </p:cNvSpPr>
          <p:nvPr>
            <p:ph type="body" sz="quarter" idx="35" hasCustomPrompt="1"/>
          </p:nvPr>
        </p:nvSpPr>
        <p:spPr>
          <a:xfrm>
            <a:off x="3261131" y="1749425"/>
            <a:ext cx="4389034" cy="458066"/>
          </a:xfrm>
        </p:spPr>
        <p:txBody>
          <a:bodyPr/>
          <a:lstStyle>
            <a:lvl1pPr marL="0" indent="0">
              <a:spcBef>
                <a:spcPts val="0"/>
              </a:spcBef>
              <a:buNone/>
              <a:defRPr sz="1600" b="0">
                <a:latin typeface="Univers Next for HSBC Bold" panose="020B0603030202020203" pitchFamily="34" charset="0"/>
              </a:defRPr>
            </a:lvl1pPr>
            <a:lvl2pPr marL="0" indent="0">
              <a:spcBef>
                <a:spcPts val="0"/>
              </a:spcBef>
              <a:buNone/>
              <a:defRPr sz="1600"/>
            </a:lvl2pPr>
          </a:lstStyle>
          <a:p>
            <a:pPr lvl="0"/>
            <a:r>
              <a:rPr lang="en-US" dirty="0"/>
              <a:t>Click to add title</a:t>
            </a:r>
          </a:p>
          <a:p>
            <a:pPr lvl="1"/>
            <a:r>
              <a:rPr lang="en-GB" dirty="0"/>
              <a:t>Subtitle</a:t>
            </a:r>
          </a:p>
        </p:txBody>
      </p:sp>
      <p:cxnSp>
        <p:nvCxnSpPr>
          <p:cNvPr id="22" name="Divider line graphic">
            <a:extLst>
              <a:ext uri="{FF2B5EF4-FFF2-40B4-BE49-F238E27FC236}">
                <a16:creationId xmlns:a16="http://schemas.microsoft.com/office/drawing/2014/main" id="{13DC4A63-E04B-404D-925B-86880CD86300}"/>
              </a:ext>
            </a:extLst>
          </p:cNvPr>
          <p:cNvCxnSpPr>
            <a:cxnSpLocks/>
          </p:cNvCxnSpPr>
          <p:nvPr userDrawn="1"/>
        </p:nvCxnSpPr>
        <p:spPr>
          <a:xfrm>
            <a:off x="3001963" y="1749425"/>
            <a:ext cx="0" cy="4752975"/>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Summary Text Placeholder">
            <a:extLst>
              <a:ext uri="{FF2B5EF4-FFF2-40B4-BE49-F238E27FC236}">
                <a16:creationId xmlns:a16="http://schemas.microsoft.com/office/drawing/2014/main" id="{D3C88086-0951-46AC-8FF5-CE8CBF983AB1}"/>
              </a:ext>
            </a:extLst>
          </p:cNvPr>
          <p:cNvSpPr>
            <a:spLocks noGrp="1"/>
          </p:cNvSpPr>
          <p:nvPr>
            <p:ph type="body" sz="quarter" idx="17" hasCustomPrompt="1"/>
          </p:nvPr>
        </p:nvSpPr>
        <p:spPr>
          <a:xfrm>
            <a:off x="424800" y="1760312"/>
            <a:ext cx="2327926" cy="4736499"/>
          </a:xfrm>
        </p:spPr>
        <p:txBody>
          <a:bodyPr>
            <a:noAutofit/>
          </a:bodyPr>
          <a:lstStyle>
            <a:lvl1pPr marL="0" indent="0">
              <a:lnSpc>
                <a:spcPct val="112000"/>
              </a:lnSpc>
              <a:spcBef>
                <a:spcPts val="0"/>
              </a:spcBef>
              <a:spcAft>
                <a:spcPts val="600"/>
              </a:spcAft>
              <a:buClr>
                <a:srgbClr val="DB0011"/>
              </a:buClr>
              <a:defRPr sz="1600"/>
            </a:lvl1pPr>
            <a:lvl2pPr marL="273050" indent="-273050">
              <a:lnSpc>
                <a:spcPct val="112000"/>
              </a:lnSpc>
              <a:spcAft>
                <a:spcPts val="600"/>
              </a:spcAft>
              <a:buClr>
                <a:srgbClr val="DB0011"/>
              </a:buClr>
              <a:defRPr sz="1600"/>
            </a:lvl2pPr>
            <a:lvl3pPr marL="449263" indent="-176213">
              <a:lnSpc>
                <a:spcPct val="112000"/>
              </a:lnSpc>
              <a:spcAft>
                <a:spcPts val="600"/>
              </a:spcAft>
              <a:buClr>
                <a:srgbClr val="DB0011"/>
              </a:buClr>
              <a:defRPr sz="1600"/>
            </a:lvl3pPr>
            <a:lvl4pPr marL="625475" indent="-176213">
              <a:lnSpc>
                <a:spcPct val="112000"/>
              </a:lnSpc>
              <a:spcAft>
                <a:spcPts val="600"/>
              </a:spcAft>
              <a:buClr>
                <a:srgbClr val="DB0011"/>
              </a:buClr>
              <a:defRPr sz="1600"/>
            </a:lvl4pPr>
            <a:lvl5pPr marL="801688" indent="-176213">
              <a:lnSpc>
                <a:spcPct val="112000"/>
              </a:lnSpc>
              <a:spcAft>
                <a:spcPts val="600"/>
              </a:spcAft>
              <a:buClr>
                <a:srgbClr val="DB0011"/>
              </a:buClr>
              <a:defRPr sz="1600"/>
            </a:lvl5pPr>
          </a:lstStyle>
          <a:p>
            <a:pPr lvl="0"/>
            <a:r>
              <a:rPr lang="en-US" dirty="0"/>
              <a:t>Click to edit text </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1" name="Slide subtitle">
            <a:extLst>
              <a:ext uri="{FF2B5EF4-FFF2-40B4-BE49-F238E27FC236}">
                <a16:creationId xmlns:a16="http://schemas.microsoft.com/office/drawing/2014/main" id="{BAC5FC6A-8468-D446-B2ED-840A8F90A59C}"/>
              </a:ext>
            </a:extLst>
          </p:cNvPr>
          <p:cNvSpPr>
            <a:spLocks noGrp="1"/>
          </p:cNvSpPr>
          <p:nvPr>
            <p:ph type="body" sz="quarter" idx="26" hasCustomPrompt="1"/>
          </p:nvPr>
        </p:nvSpPr>
        <p:spPr>
          <a:xfrm>
            <a:off x="417514" y="717766"/>
            <a:ext cx="12168187" cy="603696"/>
          </a:xfrm>
        </p:spPr>
        <p:txBody>
          <a:bodyPr/>
          <a:lstStyle>
            <a:lvl1pPr>
              <a:defRPr sz="2400" spc="0" baseline="0"/>
            </a:lvl1pPr>
          </a:lstStyle>
          <a:p>
            <a:r>
              <a:rPr lang="en-US" dirty="0"/>
              <a:t>Click to edit subtitle</a:t>
            </a:r>
          </a:p>
        </p:txBody>
      </p:sp>
      <p:sp>
        <p:nvSpPr>
          <p:cNvPr id="24" name="Slide title">
            <a:extLst>
              <a:ext uri="{FF2B5EF4-FFF2-40B4-BE49-F238E27FC236}">
                <a16:creationId xmlns:a16="http://schemas.microsoft.com/office/drawing/2014/main" id="{BDE83970-5C15-3C41-B65C-B981362176B5}"/>
              </a:ext>
            </a:extLst>
          </p:cNvPr>
          <p:cNvSpPr>
            <a:spLocks noGrp="1"/>
          </p:cNvSpPr>
          <p:nvPr>
            <p:ph type="title" hasCustomPrompt="1"/>
          </p:nvPr>
        </p:nvSpPr>
        <p:spPr>
          <a:xfrm>
            <a:off x="417599" y="417515"/>
            <a:ext cx="12168000" cy="300252"/>
          </a:xfrm>
        </p:spPr>
        <p:txBody>
          <a:bodyPr/>
          <a:lstStyle>
            <a:lvl1pPr>
              <a:defRPr spc="0">
                <a:latin typeface="Univers Next for HSBC Bold" panose="020B0603030202020203" pitchFamily="34" charset="0"/>
              </a:defRPr>
            </a:lvl1pPr>
          </a:lstStyle>
          <a:p>
            <a:r>
              <a:rPr lang="en-GB" dirty="0"/>
              <a:t>Click to edit title</a:t>
            </a:r>
          </a:p>
        </p:txBody>
      </p:sp>
    </p:spTree>
    <p:extLst>
      <p:ext uri="{BB962C8B-B14F-4D97-AF65-F5344CB8AC3E}">
        <p14:creationId xmlns:p14="http://schemas.microsoft.com/office/powerpoint/2010/main" val="337803195"/>
      </p:ext>
    </p:extLst>
  </p:cSld>
  <p:clrMapOvr>
    <a:masterClrMapping/>
  </p:clrMapOvr>
  <p:extLst>
    <p:ext uri="{DCECCB84-F9BA-43D5-87BE-67443E8EF086}">
      <p15:sldGuideLst xmlns:p15="http://schemas.microsoft.com/office/powerpoint/2012/main">
        <p15:guide id="1" orient="horz" pos="2534" userDrawn="1">
          <p15:clr>
            <a:srgbClr val="FBAE40"/>
          </p15:clr>
        </p15:guide>
        <p15:guide id="2" orient="horz" pos="2652" userDrawn="1">
          <p15:clr>
            <a:srgbClr val="FBAE40"/>
          </p15:clr>
        </p15:guide>
        <p15:guide id="4" pos="1733" userDrawn="1">
          <p15:clr>
            <a:srgbClr val="FBAE40"/>
          </p15:clr>
        </p15:guide>
        <p15:guide id="5" pos="1891" userDrawn="1">
          <p15:clr>
            <a:srgbClr val="FBAE40"/>
          </p15:clr>
        </p15:guide>
        <p15:guide id="6" pos="4821" userDrawn="1">
          <p15:clr>
            <a:srgbClr val="FBAE40"/>
          </p15:clr>
        </p15:guide>
        <p15:guide id="7" pos="5148" userDrawn="1">
          <p15:clr>
            <a:srgbClr val="FBAE40"/>
          </p15:clr>
        </p15:guide>
        <p15:guide id="8" pos="2053"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20" name="Notes Placeholder">
            <a:extLst>
              <a:ext uri="{FF2B5EF4-FFF2-40B4-BE49-F238E27FC236}">
                <a16:creationId xmlns:a16="http://schemas.microsoft.com/office/drawing/2014/main" id="{147A676F-FBF2-4243-9DBD-F60E93D648CE}"/>
              </a:ext>
            </a:extLst>
          </p:cNvPr>
          <p:cNvSpPr>
            <a:spLocks noGrp="1"/>
          </p:cNvSpPr>
          <p:nvPr>
            <p:ph type="body" sz="quarter" idx="27"/>
          </p:nvPr>
        </p:nvSpPr>
        <p:spPr>
          <a:xfrm>
            <a:off x="425373" y="6764623"/>
            <a:ext cx="3886200" cy="443595"/>
          </a:xfrm>
        </p:spPr>
        <p:txBody>
          <a:bodyPr anchor="b" anchorCtr="0"/>
          <a:lstStyle>
            <a:lvl1pPr>
              <a:lnSpc>
                <a:spcPct val="100000"/>
              </a:lnSpc>
              <a:spcBef>
                <a:spcPts val="0"/>
              </a:spcBef>
              <a:defRPr sz="900"/>
            </a:lvl1pPr>
            <a:lvl2pPr marL="180975" indent="-180975">
              <a:lnSpc>
                <a:spcPct val="100000"/>
              </a:lnSpc>
              <a:spcBef>
                <a:spcPts val="0"/>
              </a:spcBef>
              <a:buClrTx/>
              <a:buFont typeface="+mj-lt"/>
              <a:buAutoNum type="arabicPeriod"/>
              <a:defRPr sz="900"/>
            </a:lvl2pPr>
          </a:lstStyle>
          <a:p>
            <a:pPr lvl="0"/>
            <a:r>
              <a:rPr lang="en-GB"/>
              <a:t>Click to edit Master text styles</a:t>
            </a:r>
          </a:p>
          <a:p>
            <a:pPr lvl="1"/>
            <a:r>
              <a:rPr lang="en-GB"/>
              <a:t>Second level</a:t>
            </a:r>
          </a:p>
        </p:txBody>
      </p:sp>
      <p:sp>
        <p:nvSpPr>
          <p:cNvPr id="11" name="Content Placeholder">
            <a:extLst>
              <a:ext uri="{FF2B5EF4-FFF2-40B4-BE49-F238E27FC236}">
                <a16:creationId xmlns:a16="http://schemas.microsoft.com/office/drawing/2014/main" id="{8A5DB72E-5C7A-45CF-A2F6-450B0CCC205B}"/>
              </a:ext>
            </a:extLst>
          </p:cNvPr>
          <p:cNvSpPr>
            <a:spLocks noGrp="1"/>
          </p:cNvSpPr>
          <p:nvPr>
            <p:ph idx="29" hasCustomPrompt="1"/>
          </p:nvPr>
        </p:nvSpPr>
        <p:spPr>
          <a:xfrm>
            <a:off x="3371518" y="1749425"/>
            <a:ext cx="9214081" cy="4752975"/>
          </a:xfrm>
        </p:spPr>
        <p:txBody>
          <a:bodyPr/>
          <a:lstStyle>
            <a:lvl1pPr marL="342900" indent="-342900">
              <a:lnSpc>
                <a:spcPct val="112000"/>
              </a:lnSpc>
              <a:spcBef>
                <a:spcPts val="0"/>
              </a:spcBef>
              <a:spcAft>
                <a:spcPts val="0"/>
              </a:spcAft>
              <a:buClr>
                <a:srgbClr val="DB0011"/>
              </a:buClr>
              <a:buSzPct val="80000"/>
              <a:buFont typeface="Wingdings" panose="05000000000000000000" pitchFamily="2" charset="2"/>
              <a:buChar char=""/>
              <a:defRPr sz="1600"/>
            </a:lvl1pPr>
            <a:lvl2pPr marL="628650" indent="-277813">
              <a:lnSpc>
                <a:spcPct val="112000"/>
              </a:lnSpc>
              <a:buClr>
                <a:srgbClr val="DB0011"/>
              </a:buClr>
              <a:buSzPct val="100000"/>
              <a:buFont typeface="Univers Next for HSBC Light" panose="020B0403030202020203" pitchFamily="34" charset="0"/>
              <a:buChar char="•"/>
              <a:defRPr sz="1600"/>
            </a:lvl2pPr>
            <a:lvl3pPr marL="895350" indent="-273050">
              <a:lnSpc>
                <a:spcPct val="112000"/>
              </a:lnSpc>
              <a:buClr>
                <a:srgbClr val="DB0011"/>
              </a:buClr>
              <a:buSzPct val="100000"/>
              <a:buFont typeface="Open Sans" panose="020B0606030504020204" pitchFamily="34" charset="0"/>
              <a:buChar char="–"/>
              <a:defRPr sz="1600"/>
            </a:lvl3pPr>
            <a:lvl4pPr marL="898525" indent="-273050">
              <a:lnSpc>
                <a:spcPct val="112000"/>
              </a:lnSpc>
              <a:buClr>
                <a:srgbClr val="DB0011"/>
              </a:buClr>
              <a:buSzPct val="90000"/>
              <a:defRPr sz="900"/>
            </a:lvl4pPr>
            <a:lvl5pPr marL="1171575" indent="-273050">
              <a:lnSpc>
                <a:spcPct val="112000"/>
              </a:lnSpc>
              <a:buClr>
                <a:srgbClr val="DB0011"/>
              </a:buClr>
              <a:buSzPct val="90000"/>
              <a:defRPr sz="900"/>
            </a:lvl5pPr>
          </a:lstStyle>
          <a:p>
            <a:pPr lvl="0"/>
            <a:r>
              <a:rPr lang="en-US" dirty="0"/>
              <a:t>Click to edit text</a:t>
            </a:r>
          </a:p>
          <a:p>
            <a:pPr lvl="1"/>
            <a:r>
              <a:rPr lang="en-US" dirty="0"/>
              <a:t>Second level</a:t>
            </a:r>
          </a:p>
          <a:p>
            <a:pPr lvl="2"/>
            <a:r>
              <a:rPr lang="en-US" dirty="0"/>
              <a:t>Third level</a:t>
            </a:r>
          </a:p>
        </p:txBody>
      </p:sp>
      <p:cxnSp>
        <p:nvCxnSpPr>
          <p:cNvPr id="13" name="Divider line graphic">
            <a:extLst>
              <a:ext uri="{FF2B5EF4-FFF2-40B4-BE49-F238E27FC236}">
                <a16:creationId xmlns:a16="http://schemas.microsoft.com/office/drawing/2014/main" id="{13DC4A63-E04B-404D-925B-86880CD86300}"/>
              </a:ext>
            </a:extLst>
          </p:cNvPr>
          <p:cNvCxnSpPr>
            <a:cxnSpLocks/>
          </p:cNvCxnSpPr>
          <p:nvPr userDrawn="1"/>
        </p:nvCxnSpPr>
        <p:spPr>
          <a:xfrm>
            <a:off x="3070543" y="1749425"/>
            <a:ext cx="0" cy="4752975"/>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8" name="Summary Text Placeholder">
            <a:extLst>
              <a:ext uri="{FF2B5EF4-FFF2-40B4-BE49-F238E27FC236}">
                <a16:creationId xmlns:a16="http://schemas.microsoft.com/office/drawing/2014/main" id="{765C7EB7-CD3B-45C9-8190-7551FF6090F5}"/>
              </a:ext>
            </a:extLst>
          </p:cNvPr>
          <p:cNvSpPr>
            <a:spLocks noGrp="1"/>
          </p:cNvSpPr>
          <p:nvPr>
            <p:ph type="body" sz="quarter" idx="17" hasCustomPrompt="1"/>
          </p:nvPr>
        </p:nvSpPr>
        <p:spPr>
          <a:xfrm>
            <a:off x="424801" y="1749602"/>
            <a:ext cx="2361600" cy="4752798"/>
          </a:xfrm>
        </p:spPr>
        <p:txBody>
          <a:bodyPr>
            <a:noAutofit/>
          </a:bodyPr>
          <a:lstStyle>
            <a:lvl1pPr marL="0" indent="0">
              <a:lnSpc>
                <a:spcPct val="112000"/>
              </a:lnSpc>
              <a:spcBef>
                <a:spcPts val="0"/>
              </a:spcBef>
              <a:spcAft>
                <a:spcPts val="600"/>
              </a:spcAft>
              <a:buClr>
                <a:srgbClr val="DB0011"/>
              </a:buClr>
              <a:defRPr sz="1600"/>
            </a:lvl1pPr>
            <a:lvl2pPr marL="273050" indent="-273050">
              <a:lnSpc>
                <a:spcPct val="112000"/>
              </a:lnSpc>
              <a:spcAft>
                <a:spcPts val="600"/>
              </a:spcAft>
              <a:buClr>
                <a:srgbClr val="DB0011"/>
              </a:buClr>
              <a:defRPr sz="1600"/>
            </a:lvl2pPr>
            <a:lvl3pPr marL="449263" indent="-176213">
              <a:lnSpc>
                <a:spcPct val="112000"/>
              </a:lnSpc>
              <a:spcAft>
                <a:spcPts val="600"/>
              </a:spcAft>
              <a:buClr>
                <a:srgbClr val="DB0011"/>
              </a:buClr>
              <a:defRPr sz="1600"/>
            </a:lvl3pPr>
            <a:lvl4pPr marL="625475" indent="-176213">
              <a:lnSpc>
                <a:spcPct val="112000"/>
              </a:lnSpc>
              <a:spcAft>
                <a:spcPts val="600"/>
              </a:spcAft>
              <a:buClr>
                <a:srgbClr val="DB0011"/>
              </a:buClr>
              <a:defRPr sz="1600"/>
            </a:lvl4pPr>
            <a:lvl5pPr marL="801688" indent="-176213">
              <a:lnSpc>
                <a:spcPct val="112000"/>
              </a:lnSpc>
              <a:spcAft>
                <a:spcPts val="600"/>
              </a:spcAft>
              <a:buClr>
                <a:srgbClr val="DB0011"/>
              </a:buClr>
              <a:defRPr sz="1600"/>
            </a:lvl5pPr>
          </a:lstStyle>
          <a:p>
            <a:pPr lvl="0"/>
            <a:r>
              <a:rPr lang="en-US" dirty="0"/>
              <a:t>Click to edit text </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Slide subtitle">
            <a:extLst>
              <a:ext uri="{FF2B5EF4-FFF2-40B4-BE49-F238E27FC236}">
                <a16:creationId xmlns:a16="http://schemas.microsoft.com/office/drawing/2014/main" id="{BAC5FC6A-8468-D446-B2ED-840A8F90A59C}"/>
              </a:ext>
            </a:extLst>
          </p:cNvPr>
          <p:cNvSpPr>
            <a:spLocks noGrp="1"/>
          </p:cNvSpPr>
          <p:nvPr>
            <p:ph type="body" sz="quarter" idx="26" hasCustomPrompt="1"/>
          </p:nvPr>
        </p:nvSpPr>
        <p:spPr>
          <a:xfrm>
            <a:off x="417515" y="717766"/>
            <a:ext cx="12168186" cy="603696"/>
          </a:xfrm>
        </p:spPr>
        <p:txBody>
          <a:bodyPr/>
          <a:lstStyle>
            <a:lvl1pPr>
              <a:defRPr sz="2400" spc="0" baseline="0"/>
            </a:lvl1pPr>
          </a:lstStyle>
          <a:p>
            <a:r>
              <a:rPr lang="en-US" dirty="0"/>
              <a:t>Click to edit subtitle</a:t>
            </a:r>
          </a:p>
        </p:txBody>
      </p:sp>
      <p:sp>
        <p:nvSpPr>
          <p:cNvPr id="10" name="Slide title">
            <a:extLst>
              <a:ext uri="{FF2B5EF4-FFF2-40B4-BE49-F238E27FC236}">
                <a16:creationId xmlns:a16="http://schemas.microsoft.com/office/drawing/2014/main" id="{BB0CC1B0-FC09-AE48-9AB7-22E2F66A454B}"/>
              </a:ext>
            </a:extLst>
          </p:cNvPr>
          <p:cNvSpPr>
            <a:spLocks noGrp="1"/>
          </p:cNvSpPr>
          <p:nvPr>
            <p:ph type="title" hasCustomPrompt="1"/>
          </p:nvPr>
        </p:nvSpPr>
        <p:spPr>
          <a:xfrm>
            <a:off x="417599" y="417515"/>
            <a:ext cx="12168000" cy="300252"/>
          </a:xfrm>
        </p:spPr>
        <p:txBody>
          <a:bodyPr/>
          <a:lstStyle>
            <a:lvl1pPr>
              <a:defRPr spc="0">
                <a:latin typeface="Univers Next for HSBC Medium" panose="020B0603030202020203" pitchFamily="34" charset="0"/>
              </a:defRPr>
            </a:lvl1pPr>
          </a:lstStyle>
          <a:p>
            <a:r>
              <a:rPr lang="en-GB" dirty="0"/>
              <a:t>Click to edit title</a:t>
            </a:r>
          </a:p>
        </p:txBody>
      </p:sp>
    </p:spTree>
    <p:extLst>
      <p:ext uri="{BB962C8B-B14F-4D97-AF65-F5344CB8AC3E}">
        <p14:creationId xmlns:p14="http://schemas.microsoft.com/office/powerpoint/2010/main" val="1525702058"/>
      </p:ext>
    </p:extLst>
  </p:cSld>
  <p:clrMapOvr>
    <a:masterClrMapping/>
  </p:clrMapOvr>
  <p:extLst>
    <p:ext uri="{DCECCB84-F9BA-43D5-87BE-67443E8EF086}">
      <p15:sldGuideLst xmlns:p15="http://schemas.microsoft.com/office/powerpoint/2012/main">
        <p15:guide id="1" orient="horz" pos="2576" userDrawn="1">
          <p15:clr>
            <a:srgbClr val="FBAE40"/>
          </p15:clr>
        </p15:guide>
        <p15:guide id="2" pos="2122" userDrawn="1">
          <p15:clr>
            <a:srgbClr val="FBAE40"/>
          </p15:clr>
        </p15:guide>
        <p15:guide id="3" pos="1759" userDrawn="1">
          <p15:clr>
            <a:srgbClr val="FBAE40"/>
          </p15:clr>
        </p15:guide>
        <p15:guide id="4" pos="1937"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6" name="Notes">
            <a:extLst>
              <a:ext uri="{FF2B5EF4-FFF2-40B4-BE49-F238E27FC236}">
                <a16:creationId xmlns:a16="http://schemas.microsoft.com/office/drawing/2014/main" id="{B233259E-DE68-4D6D-B7DC-BDFF530366A1}"/>
              </a:ext>
            </a:extLst>
          </p:cNvPr>
          <p:cNvSpPr>
            <a:spLocks noGrp="1"/>
          </p:cNvSpPr>
          <p:nvPr>
            <p:ph type="body" sz="quarter" idx="27"/>
          </p:nvPr>
        </p:nvSpPr>
        <p:spPr>
          <a:xfrm>
            <a:off x="425373" y="6764623"/>
            <a:ext cx="3886200" cy="443595"/>
          </a:xfrm>
        </p:spPr>
        <p:txBody>
          <a:bodyPr anchor="b" anchorCtr="0"/>
          <a:lstStyle>
            <a:lvl1pPr>
              <a:lnSpc>
                <a:spcPct val="100000"/>
              </a:lnSpc>
              <a:spcBef>
                <a:spcPts val="0"/>
              </a:spcBef>
              <a:defRPr sz="900"/>
            </a:lvl1pPr>
            <a:lvl2pPr marL="180975" indent="-180975">
              <a:lnSpc>
                <a:spcPct val="100000"/>
              </a:lnSpc>
              <a:spcBef>
                <a:spcPts val="0"/>
              </a:spcBef>
              <a:buClrTx/>
              <a:buFont typeface="+mj-lt"/>
              <a:buAutoNum type="arabicPeriod"/>
              <a:defRPr sz="900"/>
            </a:lvl2pPr>
          </a:lstStyle>
          <a:p>
            <a:pPr lvl="0"/>
            <a:r>
              <a:rPr lang="en-GB"/>
              <a:t>Click to edit Master text styles</a:t>
            </a:r>
          </a:p>
          <a:p>
            <a:pPr lvl="1"/>
            <a:r>
              <a:rPr lang="en-GB"/>
              <a:t>Second level</a:t>
            </a:r>
          </a:p>
        </p:txBody>
      </p:sp>
      <p:sp>
        <p:nvSpPr>
          <p:cNvPr id="8" name="Slide title">
            <a:extLst>
              <a:ext uri="{FF2B5EF4-FFF2-40B4-BE49-F238E27FC236}">
                <a16:creationId xmlns:a16="http://schemas.microsoft.com/office/drawing/2014/main" id="{632C7101-42D9-A84E-909D-5E9C61E22775}"/>
              </a:ext>
            </a:extLst>
          </p:cNvPr>
          <p:cNvSpPr>
            <a:spLocks noGrp="1"/>
          </p:cNvSpPr>
          <p:nvPr>
            <p:ph type="title" hasCustomPrompt="1"/>
          </p:nvPr>
        </p:nvSpPr>
        <p:spPr>
          <a:xfrm>
            <a:off x="417599" y="417515"/>
            <a:ext cx="12168000" cy="300252"/>
          </a:xfrm>
        </p:spPr>
        <p:txBody>
          <a:bodyPr/>
          <a:lstStyle>
            <a:lvl1pPr>
              <a:defRPr spc="0">
                <a:latin typeface="Univers Next for HSBC Medium" panose="020B0603030202020203" pitchFamily="34" charset="0"/>
              </a:defRPr>
            </a:lvl1pPr>
          </a:lstStyle>
          <a:p>
            <a:r>
              <a:rPr lang="en-GB" dirty="0"/>
              <a:t>Click to edit title</a:t>
            </a:r>
          </a:p>
        </p:txBody>
      </p:sp>
    </p:spTree>
    <p:extLst>
      <p:ext uri="{BB962C8B-B14F-4D97-AF65-F5344CB8AC3E}">
        <p14:creationId xmlns:p14="http://schemas.microsoft.com/office/powerpoint/2010/main" val="332246784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8_Custom Layout">
    <p:spTree>
      <p:nvGrpSpPr>
        <p:cNvPr id="1" name=""/>
        <p:cNvGrpSpPr/>
        <p:nvPr/>
      </p:nvGrpSpPr>
      <p:grpSpPr>
        <a:xfrm>
          <a:off x="0" y="0"/>
          <a:ext cx="0" cy="0"/>
          <a:chOff x="0" y="0"/>
          <a:chExt cx="0" cy="0"/>
        </a:xfrm>
      </p:grpSpPr>
      <p:sp>
        <p:nvSpPr>
          <p:cNvPr id="18" name="Notes Placeholder">
            <a:extLst>
              <a:ext uri="{FF2B5EF4-FFF2-40B4-BE49-F238E27FC236}">
                <a16:creationId xmlns:a16="http://schemas.microsoft.com/office/drawing/2014/main" id="{E5813DAF-3672-4CD2-B1C8-2ED7371E6E61}"/>
              </a:ext>
            </a:extLst>
          </p:cNvPr>
          <p:cNvSpPr>
            <a:spLocks noGrp="1"/>
          </p:cNvSpPr>
          <p:nvPr>
            <p:ph type="body" sz="quarter" idx="29"/>
          </p:nvPr>
        </p:nvSpPr>
        <p:spPr>
          <a:xfrm>
            <a:off x="425373" y="6764623"/>
            <a:ext cx="3886200" cy="443595"/>
          </a:xfrm>
        </p:spPr>
        <p:txBody>
          <a:bodyPr anchor="b" anchorCtr="0"/>
          <a:lstStyle>
            <a:lvl1pPr>
              <a:lnSpc>
                <a:spcPct val="100000"/>
              </a:lnSpc>
              <a:spcBef>
                <a:spcPts val="0"/>
              </a:spcBef>
              <a:defRPr sz="900"/>
            </a:lvl1pPr>
            <a:lvl2pPr marL="180975" indent="-180975">
              <a:lnSpc>
                <a:spcPct val="100000"/>
              </a:lnSpc>
              <a:spcBef>
                <a:spcPts val="0"/>
              </a:spcBef>
              <a:buClrTx/>
              <a:buFont typeface="+mj-lt"/>
              <a:buAutoNum type="arabicPeriod"/>
              <a:defRPr sz="900"/>
            </a:lvl2pPr>
          </a:lstStyle>
          <a:p>
            <a:pPr lvl="0"/>
            <a:r>
              <a:rPr lang="en-GB"/>
              <a:t>Click to edit Master text styles</a:t>
            </a:r>
          </a:p>
          <a:p>
            <a:pPr lvl="1"/>
            <a:r>
              <a:rPr lang="en-GB"/>
              <a:t>Second level</a:t>
            </a:r>
          </a:p>
        </p:txBody>
      </p:sp>
      <p:sp>
        <p:nvSpPr>
          <p:cNvPr id="29" name="Content 4 Placeholder">
            <a:extLst>
              <a:ext uri="{FF2B5EF4-FFF2-40B4-BE49-F238E27FC236}">
                <a16:creationId xmlns:a16="http://schemas.microsoft.com/office/drawing/2014/main" id="{F4152C6B-DBCA-9B46-BA05-2017CB08447C}"/>
              </a:ext>
            </a:extLst>
          </p:cNvPr>
          <p:cNvSpPr>
            <a:spLocks noGrp="1"/>
          </p:cNvSpPr>
          <p:nvPr>
            <p:ph idx="37" hasCustomPrompt="1"/>
          </p:nvPr>
        </p:nvSpPr>
        <p:spPr>
          <a:xfrm>
            <a:off x="6792435" y="4690753"/>
            <a:ext cx="5795962" cy="1811647"/>
          </a:xfrm>
        </p:spPr>
        <p:txBody>
          <a:bodyPr/>
          <a:lstStyle>
            <a:lvl1pPr marL="179388" indent="-179388" algn="l" defTabSz="975208" rtl="0" eaLnBrk="1" latinLnBrk="0" hangingPunct="1">
              <a:lnSpc>
                <a:spcPct val="112000"/>
              </a:lnSpc>
              <a:spcBef>
                <a:spcPts val="600"/>
              </a:spcBef>
              <a:spcAft>
                <a:spcPts val="600"/>
              </a:spcAft>
              <a:buClr>
                <a:srgbClr val="DB0011"/>
              </a:buClr>
              <a:buSzPct val="80000"/>
              <a:buFont typeface="Wingdings" panose="05000000000000000000" pitchFamily="2" charset="2"/>
              <a:buChar char=""/>
              <a:tabLst/>
              <a:defRPr lang="en-US" sz="1600" kern="1200" dirty="0">
                <a:solidFill>
                  <a:srgbClr val="333333"/>
                </a:solidFill>
                <a:latin typeface="+mn-lt"/>
                <a:ea typeface="+mn-ea"/>
                <a:cs typeface="+mn-cs"/>
              </a:defRPr>
            </a:lvl1pPr>
            <a:lvl2pPr marL="360363" indent="-180975" algn="l" defTabSz="975208" rtl="0" eaLnBrk="1" latinLnBrk="0" hangingPunct="1">
              <a:lnSpc>
                <a:spcPct val="112000"/>
              </a:lnSpc>
              <a:spcBef>
                <a:spcPts val="600"/>
              </a:spcBef>
              <a:spcAft>
                <a:spcPts val="600"/>
              </a:spcAft>
              <a:buClr>
                <a:srgbClr val="DB0011"/>
              </a:buClr>
              <a:buSzPct val="100000"/>
              <a:buFont typeface="Univers Next for HSBC Light" panose="020B0403030202020203" pitchFamily="34" charset="0"/>
              <a:buChar char="•"/>
              <a:tabLst/>
              <a:defRPr lang="en-US" sz="1600" kern="1200" dirty="0">
                <a:solidFill>
                  <a:srgbClr val="333333"/>
                </a:solidFill>
                <a:latin typeface="+mn-lt"/>
                <a:ea typeface="+mn-ea"/>
                <a:cs typeface="+mn-cs"/>
              </a:defRPr>
            </a:lvl2pPr>
            <a:lvl3pPr marL="539750" indent="-179388" algn="l" defTabSz="975208" rtl="0" eaLnBrk="1" latinLnBrk="0" hangingPunct="1">
              <a:lnSpc>
                <a:spcPct val="112000"/>
              </a:lnSpc>
              <a:spcBef>
                <a:spcPts val="600"/>
              </a:spcBef>
              <a:spcAft>
                <a:spcPts val="600"/>
              </a:spcAft>
              <a:buClr>
                <a:srgbClr val="DB0011"/>
              </a:buClr>
              <a:buSzPct val="100000"/>
              <a:buFont typeface="Open Sans" panose="020B0606030504020204" pitchFamily="34" charset="0"/>
              <a:buChar char="–"/>
              <a:tabLst>
                <a:tab pos="1239838" algn="l"/>
              </a:tabLst>
              <a:defRPr lang="en-US" sz="1600" kern="1200" dirty="0">
                <a:solidFill>
                  <a:srgbClr val="333333"/>
                </a:solidFill>
                <a:latin typeface="+mn-lt"/>
                <a:ea typeface="+mn-ea"/>
                <a:cs typeface="+mn-cs"/>
              </a:defRPr>
            </a:lvl3pPr>
            <a:lvl4pPr marL="898525" indent="-273050">
              <a:lnSpc>
                <a:spcPct val="112000"/>
              </a:lnSpc>
              <a:buClr>
                <a:srgbClr val="DB0011"/>
              </a:buClr>
              <a:buSzPct val="90000"/>
              <a:defRPr sz="900"/>
            </a:lvl4pPr>
            <a:lvl5pPr marL="1171575" indent="-273050">
              <a:lnSpc>
                <a:spcPct val="112000"/>
              </a:lnSpc>
              <a:buClr>
                <a:srgbClr val="DB0011"/>
              </a:buClr>
              <a:buSzPct val="90000"/>
              <a:defRPr sz="900"/>
            </a:lvl5pPr>
          </a:lstStyle>
          <a:p>
            <a:pPr lvl="0"/>
            <a:r>
              <a:rPr lang="en-US" dirty="0"/>
              <a:t>Click to edit text</a:t>
            </a:r>
          </a:p>
          <a:p>
            <a:pPr lvl="1"/>
            <a:r>
              <a:rPr lang="en-US" dirty="0"/>
              <a:t>Second level</a:t>
            </a:r>
          </a:p>
          <a:p>
            <a:pPr lvl="2"/>
            <a:r>
              <a:rPr lang="en-US" dirty="0"/>
              <a:t>Third level</a:t>
            </a:r>
          </a:p>
        </p:txBody>
      </p:sp>
      <p:sp>
        <p:nvSpPr>
          <p:cNvPr id="17" name="Text 4 Placeholder">
            <a:extLst>
              <a:ext uri="{FF2B5EF4-FFF2-40B4-BE49-F238E27FC236}">
                <a16:creationId xmlns:a16="http://schemas.microsoft.com/office/drawing/2014/main" id="{29F4BBC2-64C3-477D-9030-2390A40D2790}"/>
              </a:ext>
            </a:extLst>
          </p:cNvPr>
          <p:cNvSpPr>
            <a:spLocks noGrp="1"/>
          </p:cNvSpPr>
          <p:nvPr>
            <p:ph type="body" sz="quarter" idx="33" hasCustomPrompt="1"/>
          </p:nvPr>
        </p:nvSpPr>
        <p:spPr>
          <a:xfrm>
            <a:off x="6789761" y="4303713"/>
            <a:ext cx="5803120" cy="234000"/>
          </a:xfrm>
        </p:spPr>
        <p:txBody>
          <a:bodyPr/>
          <a:lstStyle>
            <a:lvl1pPr marL="0" indent="0">
              <a:spcBef>
                <a:spcPts val="0"/>
              </a:spcBef>
              <a:buNone/>
              <a:defRPr sz="1600" b="0">
                <a:latin typeface="Univers Next for HSBC Bold" panose="020B0603030202020203" pitchFamily="34" charset="0"/>
              </a:defRPr>
            </a:lvl1pPr>
            <a:lvl2pPr marL="0" indent="0">
              <a:spcBef>
                <a:spcPts val="0"/>
              </a:spcBef>
              <a:buNone/>
              <a:defRPr/>
            </a:lvl2pPr>
          </a:lstStyle>
          <a:p>
            <a:pPr lvl="0"/>
            <a:r>
              <a:rPr lang="en-US" dirty="0"/>
              <a:t>Click to add title</a:t>
            </a:r>
          </a:p>
        </p:txBody>
      </p:sp>
      <p:sp>
        <p:nvSpPr>
          <p:cNvPr id="28" name="Content 3 Placeholder">
            <a:extLst>
              <a:ext uri="{FF2B5EF4-FFF2-40B4-BE49-F238E27FC236}">
                <a16:creationId xmlns:a16="http://schemas.microsoft.com/office/drawing/2014/main" id="{EBD6D099-2CEA-9645-B6A8-18416691D58E}"/>
              </a:ext>
            </a:extLst>
          </p:cNvPr>
          <p:cNvSpPr>
            <a:spLocks noGrp="1"/>
          </p:cNvSpPr>
          <p:nvPr>
            <p:ph idx="36" hasCustomPrompt="1"/>
          </p:nvPr>
        </p:nvSpPr>
        <p:spPr>
          <a:xfrm>
            <a:off x="417514" y="4690753"/>
            <a:ext cx="5795962" cy="1811647"/>
          </a:xfrm>
        </p:spPr>
        <p:txBody>
          <a:bodyPr/>
          <a:lstStyle>
            <a:lvl1pPr marL="179388" indent="-179388" algn="l" defTabSz="975208" rtl="0" eaLnBrk="1" latinLnBrk="0" hangingPunct="1">
              <a:lnSpc>
                <a:spcPct val="112000"/>
              </a:lnSpc>
              <a:spcBef>
                <a:spcPts val="600"/>
              </a:spcBef>
              <a:spcAft>
                <a:spcPts val="600"/>
              </a:spcAft>
              <a:buClr>
                <a:srgbClr val="DB0011"/>
              </a:buClr>
              <a:buSzPct val="80000"/>
              <a:buFont typeface="Wingdings" panose="05000000000000000000" pitchFamily="2" charset="2"/>
              <a:buChar char=""/>
              <a:tabLst/>
              <a:defRPr lang="en-US" sz="1600" kern="1200" dirty="0">
                <a:solidFill>
                  <a:srgbClr val="333333"/>
                </a:solidFill>
                <a:latin typeface="+mn-lt"/>
                <a:ea typeface="+mn-ea"/>
                <a:cs typeface="+mn-cs"/>
              </a:defRPr>
            </a:lvl1pPr>
            <a:lvl2pPr marL="360363" indent="-180975" algn="l" defTabSz="975208" rtl="0" eaLnBrk="1" latinLnBrk="0" hangingPunct="1">
              <a:lnSpc>
                <a:spcPct val="112000"/>
              </a:lnSpc>
              <a:spcBef>
                <a:spcPts val="600"/>
              </a:spcBef>
              <a:spcAft>
                <a:spcPts val="600"/>
              </a:spcAft>
              <a:buClr>
                <a:srgbClr val="DB0011"/>
              </a:buClr>
              <a:buSzPct val="100000"/>
              <a:buFont typeface="Univers Next for HSBC Light" panose="020B0403030202020203" pitchFamily="34" charset="0"/>
              <a:buChar char="•"/>
              <a:tabLst/>
              <a:defRPr lang="en-US" sz="1600" kern="1200" dirty="0">
                <a:solidFill>
                  <a:srgbClr val="333333"/>
                </a:solidFill>
                <a:latin typeface="+mn-lt"/>
                <a:ea typeface="+mn-ea"/>
                <a:cs typeface="+mn-cs"/>
              </a:defRPr>
            </a:lvl2pPr>
            <a:lvl3pPr marL="539750" indent="-179388" algn="l" defTabSz="975208" rtl="0" eaLnBrk="1" latinLnBrk="0" hangingPunct="1">
              <a:lnSpc>
                <a:spcPct val="112000"/>
              </a:lnSpc>
              <a:spcBef>
                <a:spcPts val="600"/>
              </a:spcBef>
              <a:spcAft>
                <a:spcPts val="600"/>
              </a:spcAft>
              <a:buClr>
                <a:srgbClr val="DB0011"/>
              </a:buClr>
              <a:buSzPct val="100000"/>
              <a:buFont typeface="Open Sans" panose="020B0606030504020204" pitchFamily="34" charset="0"/>
              <a:buChar char="–"/>
              <a:tabLst>
                <a:tab pos="1239838" algn="l"/>
              </a:tabLst>
              <a:defRPr lang="en-US" sz="1600" kern="1200" dirty="0">
                <a:solidFill>
                  <a:srgbClr val="333333"/>
                </a:solidFill>
                <a:latin typeface="+mn-lt"/>
                <a:ea typeface="+mn-ea"/>
                <a:cs typeface="+mn-cs"/>
              </a:defRPr>
            </a:lvl3pPr>
            <a:lvl4pPr marL="898525" indent="-273050">
              <a:lnSpc>
                <a:spcPct val="112000"/>
              </a:lnSpc>
              <a:buClr>
                <a:srgbClr val="DB0011"/>
              </a:buClr>
              <a:buSzPct val="90000"/>
              <a:defRPr sz="900"/>
            </a:lvl4pPr>
            <a:lvl5pPr marL="1171575" indent="-273050">
              <a:lnSpc>
                <a:spcPct val="112000"/>
              </a:lnSpc>
              <a:buClr>
                <a:srgbClr val="DB0011"/>
              </a:buClr>
              <a:buSzPct val="90000"/>
              <a:defRPr sz="900"/>
            </a:lvl5pPr>
          </a:lstStyle>
          <a:p>
            <a:pPr lvl="0"/>
            <a:r>
              <a:rPr lang="en-US" dirty="0"/>
              <a:t>Click to edit text</a:t>
            </a:r>
          </a:p>
          <a:p>
            <a:pPr lvl="1"/>
            <a:r>
              <a:rPr lang="en-US" dirty="0"/>
              <a:t>Second level</a:t>
            </a:r>
          </a:p>
          <a:p>
            <a:pPr lvl="2"/>
            <a:r>
              <a:rPr lang="en-US" dirty="0"/>
              <a:t>Third level</a:t>
            </a:r>
          </a:p>
        </p:txBody>
      </p:sp>
      <p:sp>
        <p:nvSpPr>
          <p:cNvPr id="16" name="Text 3 Placeholder">
            <a:extLst>
              <a:ext uri="{FF2B5EF4-FFF2-40B4-BE49-F238E27FC236}">
                <a16:creationId xmlns:a16="http://schemas.microsoft.com/office/drawing/2014/main" id="{EC6A30B5-BF48-4357-A3F9-78F92DB9C5F3}"/>
              </a:ext>
            </a:extLst>
          </p:cNvPr>
          <p:cNvSpPr>
            <a:spLocks noGrp="1"/>
          </p:cNvSpPr>
          <p:nvPr>
            <p:ph type="body" sz="quarter" idx="28" hasCustomPrompt="1"/>
          </p:nvPr>
        </p:nvSpPr>
        <p:spPr>
          <a:xfrm>
            <a:off x="417514" y="4303713"/>
            <a:ext cx="5796770" cy="234000"/>
          </a:xfrm>
        </p:spPr>
        <p:txBody>
          <a:bodyPr/>
          <a:lstStyle>
            <a:lvl1pPr marL="0" indent="0">
              <a:spcBef>
                <a:spcPts val="0"/>
              </a:spcBef>
              <a:buNone/>
              <a:defRPr sz="1600" b="0">
                <a:latin typeface="Univers Next for HSBC Bold" panose="020B0603030202020203" pitchFamily="34" charset="0"/>
              </a:defRPr>
            </a:lvl1pPr>
            <a:lvl2pPr marL="0" indent="0">
              <a:spcBef>
                <a:spcPts val="0"/>
              </a:spcBef>
              <a:buNone/>
              <a:defRPr/>
            </a:lvl2pPr>
          </a:lstStyle>
          <a:p>
            <a:pPr lvl="0"/>
            <a:r>
              <a:rPr lang="en-US" dirty="0"/>
              <a:t>Click to add title</a:t>
            </a:r>
          </a:p>
        </p:txBody>
      </p:sp>
      <p:sp>
        <p:nvSpPr>
          <p:cNvPr id="27" name="Content 2 Placeholder">
            <a:extLst>
              <a:ext uri="{FF2B5EF4-FFF2-40B4-BE49-F238E27FC236}">
                <a16:creationId xmlns:a16="http://schemas.microsoft.com/office/drawing/2014/main" id="{00F6F290-419F-9C46-91D9-2F1AF8399D8A}"/>
              </a:ext>
            </a:extLst>
          </p:cNvPr>
          <p:cNvSpPr>
            <a:spLocks noGrp="1"/>
          </p:cNvSpPr>
          <p:nvPr>
            <p:ph idx="35" hasCustomPrompt="1"/>
          </p:nvPr>
        </p:nvSpPr>
        <p:spPr>
          <a:xfrm>
            <a:off x="6792435" y="2133763"/>
            <a:ext cx="5795962" cy="1927972"/>
          </a:xfrm>
        </p:spPr>
        <p:txBody>
          <a:bodyPr/>
          <a:lstStyle>
            <a:lvl1pPr marL="179388" indent="-179388" algn="l" defTabSz="975208" rtl="0" eaLnBrk="1" latinLnBrk="0" hangingPunct="1">
              <a:lnSpc>
                <a:spcPct val="112000"/>
              </a:lnSpc>
              <a:spcBef>
                <a:spcPts val="600"/>
              </a:spcBef>
              <a:spcAft>
                <a:spcPts val="600"/>
              </a:spcAft>
              <a:buClr>
                <a:srgbClr val="DB0011"/>
              </a:buClr>
              <a:buSzPct val="80000"/>
              <a:buFont typeface="Wingdings" panose="05000000000000000000" pitchFamily="2" charset="2"/>
              <a:buChar char=""/>
              <a:tabLst/>
              <a:defRPr lang="en-US" sz="1600" kern="1200" dirty="0">
                <a:solidFill>
                  <a:srgbClr val="333333"/>
                </a:solidFill>
                <a:latin typeface="+mn-lt"/>
                <a:ea typeface="+mn-ea"/>
                <a:cs typeface="+mn-cs"/>
              </a:defRPr>
            </a:lvl1pPr>
            <a:lvl2pPr marL="360363" indent="-180975" algn="l" defTabSz="975208" rtl="0" eaLnBrk="1" latinLnBrk="0" hangingPunct="1">
              <a:lnSpc>
                <a:spcPct val="112000"/>
              </a:lnSpc>
              <a:spcBef>
                <a:spcPts val="600"/>
              </a:spcBef>
              <a:spcAft>
                <a:spcPts val="600"/>
              </a:spcAft>
              <a:buClr>
                <a:srgbClr val="DB0011"/>
              </a:buClr>
              <a:buSzPct val="100000"/>
              <a:buFont typeface="Univers Next for HSBC Light" panose="020B0403030202020203" pitchFamily="34" charset="0"/>
              <a:buChar char="•"/>
              <a:tabLst/>
              <a:defRPr lang="en-US" sz="1600" kern="1200" dirty="0">
                <a:solidFill>
                  <a:srgbClr val="333333"/>
                </a:solidFill>
                <a:latin typeface="+mn-lt"/>
                <a:ea typeface="+mn-ea"/>
                <a:cs typeface="+mn-cs"/>
              </a:defRPr>
            </a:lvl2pPr>
            <a:lvl3pPr marL="539750" indent="-179388" algn="l" defTabSz="975208" rtl="0" eaLnBrk="1" latinLnBrk="0" hangingPunct="1">
              <a:lnSpc>
                <a:spcPct val="112000"/>
              </a:lnSpc>
              <a:spcBef>
                <a:spcPts val="600"/>
              </a:spcBef>
              <a:spcAft>
                <a:spcPts val="600"/>
              </a:spcAft>
              <a:buClr>
                <a:srgbClr val="DB0011"/>
              </a:buClr>
              <a:buSzPct val="100000"/>
              <a:buFont typeface="Open Sans" panose="020B0606030504020204" pitchFamily="34" charset="0"/>
              <a:buChar char="–"/>
              <a:tabLst>
                <a:tab pos="1239838" algn="l"/>
              </a:tabLst>
              <a:defRPr lang="en-US" sz="1600" kern="1200" dirty="0">
                <a:solidFill>
                  <a:srgbClr val="333333"/>
                </a:solidFill>
                <a:latin typeface="+mn-lt"/>
                <a:ea typeface="+mn-ea"/>
                <a:cs typeface="+mn-cs"/>
              </a:defRPr>
            </a:lvl3pPr>
            <a:lvl4pPr marL="898525" indent="-273050">
              <a:lnSpc>
                <a:spcPct val="112000"/>
              </a:lnSpc>
              <a:buClr>
                <a:srgbClr val="DB0011"/>
              </a:buClr>
              <a:buSzPct val="90000"/>
              <a:defRPr sz="900"/>
            </a:lvl4pPr>
            <a:lvl5pPr marL="1171575" indent="-273050">
              <a:lnSpc>
                <a:spcPct val="112000"/>
              </a:lnSpc>
              <a:buClr>
                <a:srgbClr val="DB0011"/>
              </a:buClr>
              <a:buSzPct val="90000"/>
              <a:defRPr sz="900"/>
            </a:lvl5pPr>
          </a:lstStyle>
          <a:p>
            <a:pPr lvl="0"/>
            <a:r>
              <a:rPr lang="en-US" dirty="0"/>
              <a:t>Click to edit text</a:t>
            </a:r>
          </a:p>
          <a:p>
            <a:pPr lvl="1"/>
            <a:r>
              <a:rPr lang="en-US" dirty="0"/>
              <a:t>Second level</a:t>
            </a:r>
          </a:p>
          <a:p>
            <a:pPr lvl="2"/>
            <a:r>
              <a:rPr lang="en-US" dirty="0"/>
              <a:t>Third level</a:t>
            </a:r>
          </a:p>
        </p:txBody>
      </p:sp>
      <p:sp>
        <p:nvSpPr>
          <p:cNvPr id="13" name="Text 2 Placeholder">
            <a:extLst>
              <a:ext uri="{FF2B5EF4-FFF2-40B4-BE49-F238E27FC236}">
                <a16:creationId xmlns:a16="http://schemas.microsoft.com/office/drawing/2014/main" id="{C5BDBC06-2181-4F76-B8BA-BD7017D164A3}"/>
              </a:ext>
            </a:extLst>
          </p:cNvPr>
          <p:cNvSpPr>
            <a:spLocks noGrp="1"/>
          </p:cNvSpPr>
          <p:nvPr>
            <p:ph type="body" sz="quarter" idx="31" hasCustomPrompt="1"/>
          </p:nvPr>
        </p:nvSpPr>
        <p:spPr>
          <a:xfrm>
            <a:off x="6789761" y="1749427"/>
            <a:ext cx="5803120" cy="234867"/>
          </a:xfrm>
        </p:spPr>
        <p:txBody>
          <a:bodyPr/>
          <a:lstStyle>
            <a:lvl1pPr marL="0" indent="0">
              <a:spcBef>
                <a:spcPts val="0"/>
              </a:spcBef>
              <a:buNone/>
              <a:defRPr sz="1600" b="0">
                <a:latin typeface="Univers Next for HSBC Bold" panose="020B0603030202020203" pitchFamily="34" charset="0"/>
              </a:defRPr>
            </a:lvl1pPr>
            <a:lvl2pPr marL="0" indent="0">
              <a:spcBef>
                <a:spcPts val="0"/>
              </a:spcBef>
              <a:buNone/>
              <a:defRPr/>
            </a:lvl2pPr>
          </a:lstStyle>
          <a:p>
            <a:pPr lvl="0"/>
            <a:r>
              <a:rPr lang="en-US" dirty="0"/>
              <a:t>Click to add title</a:t>
            </a:r>
          </a:p>
        </p:txBody>
      </p:sp>
      <p:sp>
        <p:nvSpPr>
          <p:cNvPr id="22" name="Content 1 Placeholder">
            <a:extLst>
              <a:ext uri="{FF2B5EF4-FFF2-40B4-BE49-F238E27FC236}">
                <a16:creationId xmlns:a16="http://schemas.microsoft.com/office/drawing/2014/main" id="{748B4F1A-76EF-C947-BA3B-14C0B77A8444}"/>
              </a:ext>
            </a:extLst>
          </p:cNvPr>
          <p:cNvSpPr>
            <a:spLocks noGrp="1"/>
          </p:cNvSpPr>
          <p:nvPr>
            <p:ph idx="34" hasCustomPrompt="1"/>
          </p:nvPr>
        </p:nvSpPr>
        <p:spPr>
          <a:xfrm>
            <a:off x="417514" y="2133763"/>
            <a:ext cx="5795962" cy="1927971"/>
          </a:xfrm>
        </p:spPr>
        <p:txBody>
          <a:bodyPr/>
          <a:lstStyle>
            <a:lvl1pPr marL="179388" indent="-179388">
              <a:lnSpc>
                <a:spcPct val="112000"/>
              </a:lnSpc>
              <a:spcBef>
                <a:spcPts val="600"/>
              </a:spcBef>
              <a:spcAft>
                <a:spcPts val="600"/>
              </a:spcAft>
              <a:buClr>
                <a:srgbClr val="DB0011"/>
              </a:buClr>
              <a:buSzPct val="80000"/>
              <a:buFont typeface="Wingdings" panose="05000000000000000000" pitchFamily="2" charset="2"/>
              <a:buChar char=""/>
              <a:tabLst/>
              <a:defRPr sz="1600"/>
            </a:lvl1pPr>
            <a:lvl2pPr marL="360363" indent="-180975">
              <a:lnSpc>
                <a:spcPct val="112000"/>
              </a:lnSpc>
              <a:spcBef>
                <a:spcPts val="600"/>
              </a:spcBef>
              <a:spcAft>
                <a:spcPts val="600"/>
              </a:spcAft>
              <a:buClr>
                <a:srgbClr val="DB0011"/>
              </a:buClr>
              <a:buSzPct val="100000"/>
              <a:buFont typeface="Univers Next for HSBC Light" panose="020B0403030202020203" pitchFamily="34" charset="0"/>
              <a:buChar char="•"/>
              <a:tabLst/>
              <a:defRPr sz="1600"/>
            </a:lvl2pPr>
            <a:lvl3pPr marL="539750" indent="-179388">
              <a:lnSpc>
                <a:spcPct val="112000"/>
              </a:lnSpc>
              <a:spcBef>
                <a:spcPts val="600"/>
              </a:spcBef>
              <a:spcAft>
                <a:spcPts val="600"/>
              </a:spcAft>
              <a:buClr>
                <a:srgbClr val="DB0011"/>
              </a:buClr>
              <a:buSzPct val="100000"/>
              <a:buFont typeface="Open Sans" panose="020B0606030504020204" pitchFamily="34" charset="0"/>
              <a:buChar char="–"/>
              <a:tabLst>
                <a:tab pos="1239838" algn="l"/>
              </a:tabLst>
              <a:defRPr sz="1600"/>
            </a:lvl3pPr>
            <a:lvl4pPr marL="898525" indent="-273050">
              <a:lnSpc>
                <a:spcPct val="112000"/>
              </a:lnSpc>
              <a:buClr>
                <a:srgbClr val="DB0011"/>
              </a:buClr>
              <a:buSzPct val="90000"/>
              <a:defRPr sz="900"/>
            </a:lvl4pPr>
            <a:lvl5pPr marL="1171575" indent="-273050">
              <a:lnSpc>
                <a:spcPct val="112000"/>
              </a:lnSpc>
              <a:buClr>
                <a:srgbClr val="DB0011"/>
              </a:buClr>
              <a:buSzPct val="90000"/>
              <a:defRPr sz="900"/>
            </a:lvl5pPr>
          </a:lstStyle>
          <a:p>
            <a:pPr lvl="0"/>
            <a:r>
              <a:rPr lang="en-US" dirty="0"/>
              <a:t>Click to edit text</a:t>
            </a:r>
          </a:p>
          <a:p>
            <a:pPr lvl="1"/>
            <a:r>
              <a:rPr lang="en-US" dirty="0"/>
              <a:t>Second level</a:t>
            </a:r>
          </a:p>
          <a:p>
            <a:pPr lvl="2"/>
            <a:r>
              <a:rPr lang="en-US" dirty="0"/>
              <a:t>Third level</a:t>
            </a:r>
          </a:p>
        </p:txBody>
      </p:sp>
      <p:sp>
        <p:nvSpPr>
          <p:cNvPr id="12" name="Text 1 Placeholder">
            <a:extLst>
              <a:ext uri="{FF2B5EF4-FFF2-40B4-BE49-F238E27FC236}">
                <a16:creationId xmlns:a16="http://schemas.microsoft.com/office/drawing/2014/main" id="{F2BA729E-AD94-45F5-A520-0952E68170D2}"/>
              </a:ext>
            </a:extLst>
          </p:cNvPr>
          <p:cNvSpPr>
            <a:spLocks noGrp="1"/>
          </p:cNvSpPr>
          <p:nvPr>
            <p:ph type="body" sz="quarter" idx="22" hasCustomPrompt="1"/>
          </p:nvPr>
        </p:nvSpPr>
        <p:spPr>
          <a:xfrm>
            <a:off x="417514" y="1749427"/>
            <a:ext cx="5796770" cy="234867"/>
          </a:xfrm>
        </p:spPr>
        <p:txBody>
          <a:bodyPr/>
          <a:lstStyle>
            <a:lvl1pPr marL="0" indent="0">
              <a:spcBef>
                <a:spcPts val="0"/>
              </a:spcBef>
              <a:buNone/>
              <a:defRPr sz="1600" b="0">
                <a:latin typeface="Univers Next for HSBC Bold" panose="020B0603030202020203" pitchFamily="34" charset="0"/>
              </a:defRPr>
            </a:lvl1pPr>
            <a:lvl2pPr marL="0" indent="0">
              <a:spcBef>
                <a:spcPts val="0"/>
              </a:spcBef>
              <a:buNone/>
              <a:defRPr/>
            </a:lvl2pPr>
          </a:lstStyle>
          <a:p>
            <a:pPr lvl="0"/>
            <a:r>
              <a:rPr lang="en-US" dirty="0"/>
              <a:t>Click to add title</a:t>
            </a:r>
          </a:p>
        </p:txBody>
      </p:sp>
      <p:sp>
        <p:nvSpPr>
          <p:cNvPr id="19" name="Slide subtitle">
            <a:extLst>
              <a:ext uri="{FF2B5EF4-FFF2-40B4-BE49-F238E27FC236}">
                <a16:creationId xmlns:a16="http://schemas.microsoft.com/office/drawing/2014/main" id="{BAC5FC6A-8468-D446-B2ED-840A8F90A59C}"/>
              </a:ext>
            </a:extLst>
          </p:cNvPr>
          <p:cNvSpPr>
            <a:spLocks noGrp="1"/>
          </p:cNvSpPr>
          <p:nvPr>
            <p:ph type="body" sz="quarter" idx="26" hasCustomPrompt="1"/>
          </p:nvPr>
        </p:nvSpPr>
        <p:spPr>
          <a:xfrm>
            <a:off x="417514" y="717766"/>
            <a:ext cx="12168187" cy="603696"/>
          </a:xfrm>
        </p:spPr>
        <p:txBody>
          <a:bodyPr/>
          <a:lstStyle>
            <a:lvl1pPr>
              <a:defRPr sz="2400" spc="0" baseline="0"/>
            </a:lvl1pPr>
          </a:lstStyle>
          <a:p>
            <a:r>
              <a:rPr lang="en-US" dirty="0"/>
              <a:t>Click to edit subtitle</a:t>
            </a:r>
          </a:p>
        </p:txBody>
      </p:sp>
      <p:sp>
        <p:nvSpPr>
          <p:cNvPr id="15" name="Slide title">
            <a:extLst>
              <a:ext uri="{FF2B5EF4-FFF2-40B4-BE49-F238E27FC236}">
                <a16:creationId xmlns:a16="http://schemas.microsoft.com/office/drawing/2014/main" id="{AB194455-85F6-CA47-8EC2-E7F6E46AB72E}"/>
              </a:ext>
            </a:extLst>
          </p:cNvPr>
          <p:cNvSpPr>
            <a:spLocks noGrp="1"/>
          </p:cNvSpPr>
          <p:nvPr>
            <p:ph type="title" hasCustomPrompt="1"/>
          </p:nvPr>
        </p:nvSpPr>
        <p:spPr>
          <a:xfrm>
            <a:off x="417599" y="417515"/>
            <a:ext cx="12168000" cy="300252"/>
          </a:xfrm>
        </p:spPr>
        <p:txBody>
          <a:bodyPr/>
          <a:lstStyle>
            <a:lvl1pPr>
              <a:defRPr spc="0">
                <a:latin typeface="Univers Next for HSBC Bold" panose="020B0603030202020203" pitchFamily="34" charset="0"/>
              </a:defRPr>
            </a:lvl1pPr>
          </a:lstStyle>
          <a:p>
            <a:r>
              <a:rPr lang="en-GB" dirty="0"/>
              <a:t>Click to edit title</a:t>
            </a:r>
          </a:p>
        </p:txBody>
      </p:sp>
    </p:spTree>
    <p:extLst>
      <p:ext uri="{BB962C8B-B14F-4D97-AF65-F5344CB8AC3E}">
        <p14:creationId xmlns:p14="http://schemas.microsoft.com/office/powerpoint/2010/main" val="3315057875"/>
      </p:ext>
    </p:extLst>
  </p:cSld>
  <p:clrMapOvr>
    <a:masterClrMapping/>
  </p:clrMapOvr>
  <p:extLst>
    <p:ext uri="{DCECCB84-F9BA-43D5-87BE-67443E8EF086}">
      <p15:sldGuideLst xmlns:p15="http://schemas.microsoft.com/office/powerpoint/2012/main">
        <p15:guide id="1" orient="horz" pos="2561" userDrawn="1">
          <p15:clr>
            <a:srgbClr val="FBAE40"/>
          </p15:clr>
        </p15:guide>
        <p15:guide id="2" orient="horz" pos="2711" userDrawn="1">
          <p15:clr>
            <a:srgbClr val="FBAE40"/>
          </p15:clr>
        </p15:guide>
        <p15:guide id="3" pos="3913" userDrawn="1">
          <p15:clr>
            <a:srgbClr val="FBAE40"/>
          </p15:clr>
        </p15:guide>
        <p15:guide id="4" pos="4278"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Iconic Big and Light Dark">
    <p:bg>
      <p:bgPr>
        <a:solidFill>
          <a:schemeClr val="bg2">
            <a:lumMod val="25000"/>
          </a:schemeClr>
        </a:solidFill>
        <a:effectLst/>
      </p:bgPr>
    </p:bg>
    <p:spTree>
      <p:nvGrpSpPr>
        <p:cNvPr id="1" name=""/>
        <p:cNvGrpSpPr/>
        <p:nvPr/>
      </p:nvGrpSpPr>
      <p:grpSpPr>
        <a:xfrm>
          <a:off x="0" y="0"/>
          <a:ext cx="0" cy="0"/>
          <a:chOff x="0" y="0"/>
          <a:chExt cx="0" cy="0"/>
        </a:xfrm>
      </p:grpSpPr>
      <p:pic>
        <p:nvPicPr>
          <p:cNvPr id="15" name="HSBC logo"/>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6109769"/>
            <a:ext cx="2257643" cy="1185889"/>
          </a:xfrm>
          <a:prstGeom prst="rect">
            <a:avLst/>
          </a:prstGeom>
        </p:spPr>
      </p:pic>
      <p:sp>
        <p:nvSpPr>
          <p:cNvPr id="6" name="Text Placeholder">
            <a:extLst>
              <a:ext uri="{FF2B5EF4-FFF2-40B4-BE49-F238E27FC236}">
                <a16:creationId xmlns:a16="http://schemas.microsoft.com/office/drawing/2014/main" id="{D4756445-9876-FD44-A110-1E91BCD78D1A}"/>
              </a:ext>
            </a:extLst>
          </p:cNvPr>
          <p:cNvSpPr>
            <a:spLocks noGrp="1"/>
          </p:cNvSpPr>
          <p:nvPr>
            <p:ph type="body" sz="quarter" idx="10" hasCustomPrompt="1"/>
          </p:nvPr>
        </p:nvSpPr>
        <p:spPr>
          <a:xfrm>
            <a:off x="415369" y="4886396"/>
            <a:ext cx="6088533" cy="667849"/>
          </a:xfrm>
        </p:spPr>
        <p:txBody>
          <a:bodyPr anchor="b"/>
          <a:lstStyle>
            <a:lvl1pPr marL="0" indent="0">
              <a:tabLst>
                <a:tab pos="1285875" algn="l"/>
              </a:tabLst>
              <a:defRPr sz="1600">
                <a:solidFill>
                  <a:schemeClr val="bg1"/>
                </a:solidFill>
              </a:defRPr>
            </a:lvl1pPr>
          </a:lstStyle>
          <a:p>
            <a:pPr>
              <a:lnSpc>
                <a:spcPct val="80000"/>
              </a:lnSpc>
            </a:pPr>
            <a:r>
              <a:rPr lang="en-US" dirty="0"/>
              <a:t>Prepared by:	XXXXXXXXXXX</a:t>
            </a:r>
          </a:p>
          <a:p>
            <a:pPr>
              <a:lnSpc>
                <a:spcPct val="80000"/>
              </a:lnSpc>
            </a:pPr>
            <a:r>
              <a:rPr lang="en-US" dirty="0"/>
              <a:t>Date:	XX Month XX22</a:t>
            </a:r>
          </a:p>
        </p:txBody>
      </p:sp>
      <p:sp>
        <p:nvSpPr>
          <p:cNvPr id="18" name="Presentation Subtitle">
            <a:extLst>
              <a:ext uri="{FF2B5EF4-FFF2-40B4-BE49-F238E27FC236}">
                <a16:creationId xmlns:a16="http://schemas.microsoft.com/office/drawing/2014/main" id="{8FA733DE-5AA2-4C49-A555-403AF11E2650}"/>
              </a:ext>
            </a:extLst>
          </p:cNvPr>
          <p:cNvSpPr>
            <a:spLocks noGrp="1"/>
          </p:cNvSpPr>
          <p:nvPr>
            <p:ph type="subTitle" idx="1" hasCustomPrompt="1"/>
          </p:nvPr>
        </p:nvSpPr>
        <p:spPr>
          <a:xfrm>
            <a:off x="419418" y="4159100"/>
            <a:ext cx="3882152" cy="667849"/>
          </a:xfrm>
        </p:spPr>
        <p:txBody>
          <a:bodyPr anchor="b">
            <a:normAutofit/>
          </a:bodyPr>
          <a:lstStyle>
            <a:lvl1pPr marL="0" indent="0" algn="l">
              <a:buNone/>
              <a:defRPr sz="1600" b="1">
                <a:solidFill>
                  <a:schemeClr val="bg1"/>
                </a:solidFill>
                <a:latin typeface="Univers Next for HSBC Regular" panose="020B0503030202020203" pitchFamily="34" charset="0"/>
              </a:defRPr>
            </a:lvl1pPr>
            <a:lvl2pPr marL="487604" indent="0" algn="ctr">
              <a:buNone/>
              <a:defRPr sz="2133"/>
            </a:lvl2pPr>
            <a:lvl3pPr marL="975208" indent="0" algn="ctr">
              <a:buNone/>
              <a:defRPr sz="1920"/>
            </a:lvl3pPr>
            <a:lvl4pPr marL="1462811" indent="0" algn="ctr">
              <a:buNone/>
              <a:defRPr sz="1706"/>
            </a:lvl4pPr>
            <a:lvl5pPr marL="1950415" indent="0" algn="ctr">
              <a:buNone/>
              <a:defRPr sz="1706"/>
            </a:lvl5pPr>
            <a:lvl6pPr marL="2438019" indent="0" algn="ctr">
              <a:buNone/>
              <a:defRPr sz="1706"/>
            </a:lvl6pPr>
            <a:lvl7pPr marL="2925623" indent="0" algn="ctr">
              <a:buNone/>
              <a:defRPr sz="1706"/>
            </a:lvl7pPr>
            <a:lvl8pPr marL="3413227" indent="0" algn="ctr">
              <a:buNone/>
              <a:defRPr sz="1706"/>
            </a:lvl8pPr>
            <a:lvl9pPr marL="3900830" indent="0" algn="ctr">
              <a:buNone/>
              <a:defRPr sz="1706"/>
            </a:lvl9pPr>
          </a:lstStyle>
          <a:p>
            <a:r>
              <a:rPr lang="en-US" dirty="0"/>
              <a:t>Click to edit subtitle</a:t>
            </a:r>
            <a:endParaRPr lang="en-GB" dirty="0"/>
          </a:p>
        </p:txBody>
      </p:sp>
      <p:sp>
        <p:nvSpPr>
          <p:cNvPr id="17" name="Presentation title">
            <a:extLst>
              <a:ext uri="{FF2B5EF4-FFF2-40B4-BE49-F238E27FC236}">
                <a16:creationId xmlns:a16="http://schemas.microsoft.com/office/drawing/2014/main" id="{8EDAE758-33DB-3245-8D6C-ADCF9E9175B7}"/>
              </a:ext>
            </a:extLst>
          </p:cNvPr>
          <p:cNvSpPr>
            <a:spLocks noGrp="1"/>
          </p:cNvSpPr>
          <p:nvPr>
            <p:ph type="ctrTitle"/>
          </p:nvPr>
        </p:nvSpPr>
        <p:spPr>
          <a:xfrm>
            <a:off x="340063" y="415927"/>
            <a:ext cx="8022385" cy="1340124"/>
          </a:xfrm>
        </p:spPr>
        <p:txBody>
          <a:bodyPr anchor="t" anchorCtr="0"/>
          <a:lstStyle>
            <a:lvl1pPr algn="l">
              <a:lnSpc>
                <a:spcPct val="80000"/>
              </a:lnSpc>
              <a:defRPr sz="7200" b="0" i="0" spc="-80" baseline="0">
                <a:solidFill>
                  <a:schemeClr val="bg1"/>
                </a:solidFill>
                <a:latin typeface="Univers Next for HSBC Light" panose="020B0403030202020203" pitchFamily="34" charset="0"/>
              </a:defRPr>
            </a:lvl1pPr>
          </a:lstStyle>
          <a:p>
            <a:r>
              <a:rPr lang="en-GB" dirty="0"/>
              <a:t>Click to edit Master title style</a:t>
            </a:r>
          </a:p>
        </p:txBody>
      </p:sp>
    </p:spTree>
    <p:extLst>
      <p:ext uri="{BB962C8B-B14F-4D97-AF65-F5344CB8AC3E}">
        <p14:creationId xmlns:p14="http://schemas.microsoft.com/office/powerpoint/2010/main" val="753591676"/>
      </p:ext>
    </p:extLst>
  </p:cSld>
  <p:clrMapOvr>
    <a:masterClrMapping/>
  </p:clrMapOvr>
  <p:extLst>
    <p:ext uri="{DCECCB84-F9BA-43D5-87BE-67443E8EF086}">
      <p15:sldGuideLst xmlns:p15="http://schemas.microsoft.com/office/powerpoint/2012/main">
        <p15:guide id="1" orient="horz" pos="3620"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3 2/3">
    <p:spTree>
      <p:nvGrpSpPr>
        <p:cNvPr id="1" name=""/>
        <p:cNvGrpSpPr/>
        <p:nvPr/>
      </p:nvGrpSpPr>
      <p:grpSpPr>
        <a:xfrm>
          <a:off x="0" y="0"/>
          <a:ext cx="0" cy="0"/>
          <a:chOff x="0" y="0"/>
          <a:chExt cx="0" cy="0"/>
        </a:xfrm>
      </p:grpSpPr>
      <p:sp>
        <p:nvSpPr>
          <p:cNvPr id="11" name="Notes Placeholder">
            <a:extLst>
              <a:ext uri="{FF2B5EF4-FFF2-40B4-BE49-F238E27FC236}">
                <a16:creationId xmlns:a16="http://schemas.microsoft.com/office/drawing/2014/main" id="{C689CC95-10F6-449C-8F52-0C6740A86BC8}"/>
              </a:ext>
            </a:extLst>
          </p:cNvPr>
          <p:cNvSpPr>
            <a:spLocks noGrp="1"/>
          </p:cNvSpPr>
          <p:nvPr>
            <p:ph type="body" sz="quarter" idx="27"/>
          </p:nvPr>
        </p:nvSpPr>
        <p:spPr>
          <a:xfrm>
            <a:off x="425373" y="6764623"/>
            <a:ext cx="3886200" cy="443595"/>
          </a:xfrm>
        </p:spPr>
        <p:txBody>
          <a:bodyPr anchor="b" anchorCtr="0"/>
          <a:lstStyle>
            <a:lvl1pPr>
              <a:lnSpc>
                <a:spcPct val="100000"/>
              </a:lnSpc>
              <a:spcBef>
                <a:spcPts val="0"/>
              </a:spcBef>
              <a:defRPr sz="900"/>
            </a:lvl1pPr>
            <a:lvl2pPr marL="180975" indent="-180975">
              <a:lnSpc>
                <a:spcPct val="100000"/>
              </a:lnSpc>
              <a:spcBef>
                <a:spcPts val="0"/>
              </a:spcBef>
              <a:buClrTx/>
              <a:buFont typeface="+mj-lt"/>
              <a:buAutoNum type="arabicPeriod"/>
              <a:defRPr sz="900"/>
            </a:lvl2pPr>
          </a:lstStyle>
          <a:p>
            <a:pPr lvl="0"/>
            <a:r>
              <a:rPr lang="en-GB"/>
              <a:t>Click to edit Master text styles</a:t>
            </a:r>
          </a:p>
          <a:p>
            <a:pPr lvl="1"/>
            <a:r>
              <a:rPr lang="en-GB"/>
              <a:t>Second level</a:t>
            </a:r>
          </a:p>
        </p:txBody>
      </p:sp>
      <p:sp>
        <p:nvSpPr>
          <p:cNvPr id="9" name="Content 2 Placeholder"/>
          <p:cNvSpPr>
            <a:spLocks noGrp="1"/>
          </p:cNvSpPr>
          <p:nvPr>
            <p:ph idx="14" hasCustomPrompt="1"/>
          </p:nvPr>
        </p:nvSpPr>
        <p:spPr>
          <a:xfrm>
            <a:off x="4561202" y="1761301"/>
            <a:ext cx="8024500" cy="4741100"/>
          </a:xfrm>
        </p:spPr>
        <p:txBody>
          <a:bodyPr/>
          <a:lstStyle>
            <a:lvl1pPr>
              <a:lnSpc>
                <a:spcPct val="125000"/>
              </a:lnSpc>
              <a:spcBef>
                <a:spcPts val="0"/>
              </a:spcBef>
              <a:spcAft>
                <a:spcPts val="600"/>
              </a:spcAft>
              <a:buClr>
                <a:srgbClr val="DB0011"/>
              </a:buClr>
              <a:buSzPct val="90000"/>
              <a:defRPr sz="1600" b="0" i="0">
                <a:latin typeface="Univers Next for HSBC Light" panose="020B0403030202020203" pitchFamily="34" charset="0"/>
              </a:defRPr>
            </a:lvl1pPr>
            <a:lvl2pPr algn="l" defTabSz="975208" rtl="0" eaLnBrk="1" latinLnBrk="0" hangingPunct="1">
              <a:lnSpc>
                <a:spcPct val="112000"/>
              </a:lnSpc>
              <a:spcBef>
                <a:spcPts val="0"/>
              </a:spcBef>
              <a:spcAft>
                <a:spcPts val="1200"/>
              </a:spcAft>
              <a:buClr>
                <a:srgbClr val="DB0011"/>
              </a:buClr>
              <a:buSzPct val="90000"/>
              <a:defRPr lang="en-US" sz="1600" kern="1200" dirty="0">
                <a:solidFill>
                  <a:srgbClr val="333333"/>
                </a:solidFill>
                <a:latin typeface="+mn-lt"/>
                <a:ea typeface="+mn-ea"/>
                <a:cs typeface="+mn-cs"/>
              </a:defRPr>
            </a:lvl2pPr>
            <a:lvl3pPr algn="l" defTabSz="975208" rtl="0" eaLnBrk="1" latinLnBrk="0" hangingPunct="1">
              <a:lnSpc>
                <a:spcPct val="112000"/>
              </a:lnSpc>
              <a:spcBef>
                <a:spcPts val="0"/>
              </a:spcBef>
              <a:spcAft>
                <a:spcPts val="1200"/>
              </a:spcAft>
              <a:buClr>
                <a:srgbClr val="DB0011"/>
              </a:buClr>
              <a:buSzPct val="90000"/>
              <a:defRPr lang="en-US" sz="1600" kern="1200" dirty="0">
                <a:solidFill>
                  <a:srgbClr val="333333"/>
                </a:solidFill>
                <a:latin typeface="+mn-lt"/>
                <a:ea typeface="+mn-ea"/>
                <a:cs typeface="+mn-cs"/>
              </a:defRPr>
            </a:lvl3pPr>
            <a:lvl4pPr algn="l" defTabSz="975208" rtl="0" eaLnBrk="1" latinLnBrk="0" hangingPunct="1">
              <a:lnSpc>
                <a:spcPct val="112000"/>
              </a:lnSpc>
              <a:spcBef>
                <a:spcPts val="0"/>
              </a:spcBef>
              <a:spcAft>
                <a:spcPts val="1200"/>
              </a:spcAft>
              <a:buClr>
                <a:srgbClr val="DB0011"/>
              </a:buClr>
              <a:buSzPct val="90000"/>
              <a:defRPr lang="en-US" sz="1600" kern="1200" dirty="0">
                <a:solidFill>
                  <a:srgbClr val="333333"/>
                </a:solidFill>
                <a:latin typeface="+mn-lt"/>
                <a:ea typeface="+mn-ea"/>
                <a:cs typeface="+mn-cs"/>
              </a:defRPr>
            </a:lvl4pPr>
            <a:lvl5pPr algn="l" defTabSz="975208" rtl="0" eaLnBrk="1" latinLnBrk="0" hangingPunct="1">
              <a:lnSpc>
                <a:spcPct val="112000"/>
              </a:lnSpc>
              <a:spcBef>
                <a:spcPts val="0"/>
              </a:spcBef>
              <a:spcAft>
                <a:spcPts val="1200"/>
              </a:spcAft>
              <a:buClr>
                <a:srgbClr val="DB0011"/>
              </a:buClr>
              <a:buSzPct val="90000"/>
              <a:defRPr lang="en-GB" sz="1600" kern="1200" dirty="0">
                <a:solidFill>
                  <a:srgbClr val="333333"/>
                </a:solidFill>
                <a:latin typeface="+mn-lt"/>
                <a:ea typeface="+mn-ea"/>
                <a:cs typeface="+mn-cs"/>
              </a:defRPr>
            </a:lvl5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Content 1 Placeholder">
            <a:extLst>
              <a:ext uri="{FF2B5EF4-FFF2-40B4-BE49-F238E27FC236}">
                <a16:creationId xmlns:a16="http://schemas.microsoft.com/office/drawing/2014/main" id="{B6D3A93A-7ADB-4F58-9585-7CDA4DA8F3D6}"/>
              </a:ext>
            </a:extLst>
          </p:cNvPr>
          <p:cNvSpPr>
            <a:spLocks noGrp="1"/>
          </p:cNvSpPr>
          <p:nvPr>
            <p:ph sz="quarter" idx="16" hasCustomPrompt="1"/>
          </p:nvPr>
        </p:nvSpPr>
        <p:spPr>
          <a:xfrm>
            <a:off x="424801" y="1761301"/>
            <a:ext cx="3878025" cy="4741098"/>
          </a:xfrm>
        </p:spPr>
        <p:txBody>
          <a:bodyPr/>
          <a:lstStyle>
            <a:lvl1pPr>
              <a:lnSpc>
                <a:spcPct val="112000"/>
              </a:lnSpc>
              <a:spcBef>
                <a:spcPts val="0"/>
              </a:spcBef>
              <a:spcAft>
                <a:spcPts val="600"/>
              </a:spcAft>
              <a:buClr>
                <a:srgbClr val="DB0011"/>
              </a:buClr>
              <a:defRPr sz="1600" b="0" i="0">
                <a:latin typeface="Univers Next for HSBC Light" panose="020B0403030202020203" pitchFamily="34" charset="0"/>
              </a:defRPr>
            </a:lvl1pPr>
            <a:lvl2pPr>
              <a:lnSpc>
                <a:spcPct val="112000"/>
              </a:lnSpc>
              <a:spcBef>
                <a:spcPts val="0"/>
              </a:spcBef>
              <a:spcAft>
                <a:spcPts val="1200"/>
              </a:spcAft>
              <a:buClr>
                <a:srgbClr val="DB0011"/>
              </a:buClr>
              <a:defRPr sz="1600"/>
            </a:lvl2pPr>
            <a:lvl3pPr>
              <a:lnSpc>
                <a:spcPct val="112000"/>
              </a:lnSpc>
              <a:spcBef>
                <a:spcPts val="0"/>
              </a:spcBef>
              <a:spcAft>
                <a:spcPts val="1200"/>
              </a:spcAft>
              <a:buClr>
                <a:srgbClr val="DB0011"/>
              </a:buClr>
              <a:buSzPct val="90000"/>
              <a:defRPr sz="1600"/>
            </a:lvl3pPr>
            <a:lvl4pPr>
              <a:lnSpc>
                <a:spcPct val="112000"/>
              </a:lnSpc>
              <a:spcBef>
                <a:spcPts val="0"/>
              </a:spcBef>
              <a:spcAft>
                <a:spcPts val="1200"/>
              </a:spcAft>
              <a:buClr>
                <a:srgbClr val="DB0011"/>
              </a:buClr>
              <a:defRPr sz="1600"/>
            </a:lvl4pPr>
            <a:lvl5pPr>
              <a:lnSpc>
                <a:spcPct val="112000"/>
              </a:lnSpc>
              <a:spcBef>
                <a:spcPts val="0"/>
              </a:spcBef>
              <a:spcAft>
                <a:spcPts val="1200"/>
              </a:spcAft>
              <a:buClr>
                <a:srgbClr val="DB0011"/>
              </a:buClr>
              <a:defRPr sz="1600"/>
            </a:lvl5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3" name="Slide subtitle">
            <a:extLst>
              <a:ext uri="{FF2B5EF4-FFF2-40B4-BE49-F238E27FC236}">
                <a16:creationId xmlns:a16="http://schemas.microsoft.com/office/drawing/2014/main" id="{BAC5FC6A-8468-D446-B2ED-840A8F90A59C}"/>
              </a:ext>
            </a:extLst>
          </p:cNvPr>
          <p:cNvSpPr>
            <a:spLocks noGrp="1"/>
          </p:cNvSpPr>
          <p:nvPr>
            <p:ph type="body" sz="quarter" idx="26" hasCustomPrompt="1"/>
          </p:nvPr>
        </p:nvSpPr>
        <p:spPr>
          <a:xfrm>
            <a:off x="417514" y="717766"/>
            <a:ext cx="12168187" cy="603696"/>
          </a:xfrm>
        </p:spPr>
        <p:txBody>
          <a:bodyPr/>
          <a:lstStyle>
            <a:lvl1pPr>
              <a:defRPr sz="2400" spc="0" baseline="0"/>
            </a:lvl1pPr>
          </a:lstStyle>
          <a:p>
            <a:r>
              <a:rPr lang="en-US" dirty="0"/>
              <a:t>Click to edit subtitle</a:t>
            </a:r>
          </a:p>
        </p:txBody>
      </p:sp>
      <p:sp>
        <p:nvSpPr>
          <p:cNvPr id="12" name="Slide title">
            <a:extLst>
              <a:ext uri="{FF2B5EF4-FFF2-40B4-BE49-F238E27FC236}">
                <a16:creationId xmlns:a16="http://schemas.microsoft.com/office/drawing/2014/main" id="{D3B12552-9BA2-914A-8505-B0E8EA219BF8}"/>
              </a:ext>
            </a:extLst>
          </p:cNvPr>
          <p:cNvSpPr>
            <a:spLocks noGrp="1"/>
          </p:cNvSpPr>
          <p:nvPr>
            <p:ph type="title" hasCustomPrompt="1"/>
          </p:nvPr>
        </p:nvSpPr>
        <p:spPr>
          <a:xfrm>
            <a:off x="417599" y="417515"/>
            <a:ext cx="12168000" cy="300252"/>
          </a:xfrm>
        </p:spPr>
        <p:txBody>
          <a:bodyPr/>
          <a:lstStyle>
            <a:lvl1pPr>
              <a:defRPr spc="0">
                <a:latin typeface="Univers Next for HSBC Bold" panose="020B0603030202020203" pitchFamily="34" charset="0"/>
              </a:defRPr>
            </a:lvl1pPr>
          </a:lstStyle>
          <a:p>
            <a:r>
              <a:rPr lang="en-GB" dirty="0"/>
              <a:t>Click to edit title</a:t>
            </a:r>
          </a:p>
        </p:txBody>
      </p:sp>
    </p:spTree>
    <p:extLst>
      <p:ext uri="{BB962C8B-B14F-4D97-AF65-F5344CB8AC3E}">
        <p14:creationId xmlns:p14="http://schemas.microsoft.com/office/powerpoint/2010/main" val="140761915"/>
      </p:ext>
    </p:extLst>
  </p:cSld>
  <p:clrMapOvr>
    <a:masterClrMapping/>
  </p:clrMapOvr>
  <p:extLst>
    <p:ext uri="{DCECCB84-F9BA-43D5-87BE-67443E8EF086}">
      <p15:sldGuideLst xmlns:p15="http://schemas.microsoft.com/office/powerpoint/2012/main">
        <p15:guide id="1" pos="2710" userDrawn="1">
          <p15:clr>
            <a:srgbClr val="FBAE40"/>
          </p15:clr>
        </p15:guide>
        <p15:guide id="2" pos="2867"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itle and 3 Content">
    <p:spTree>
      <p:nvGrpSpPr>
        <p:cNvPr id="1" name=""/>
        <p:cNvGrpSpPr/>
        <p:nvPr/>
      </p:nvGrpSpPr>
      <p:grpSpPr>
        <a:xfrm>
          <a:off x="0" y="0"/>
          <a:ext cx="0" cy="0"/>
          <a:chOff x="0" y="0"/>
          <a:chExt cx="0" cy="0"/>
        </a:xfrm>
      </p:grpSpPr>
      <p:sp>
        <p:nvSpPr>
          <p:cNvPr id="12" name="Notes Placeholder">
            <a:extLst>
              <a:ext uri="{FF2B5EF4-FFF2-40B4-BE49-F238E27FC236}">
                <a16:creationId xmlns:a16="http://schemas.microsoft.com/office/drawing/2014/main" id="{CA01C93A-73FF-414D-8492-499A56F98600}"/>
              </a:ext>
            </a:extLst>
          </p:cNvPr>
          <p:cNvSpPr>
            <a:spLocks noGrp="1"/>
          </p:cNvSpPr>
          <p:nvPr>
            <p:ph type="body" sz="quarter" idx="27"/>
          </p:nvPr>
        </p:nvSpPr>
        <p:spPr>
          <a:xfrm>
            <a:off x="425373" y="6764623"/>
            <a:ext cx="3886200" cy="443595"/>
          </a:xfrm>
        </p:spPr>
        <p:txBody>
          <a:bodyPr anchor="b" anchorCtr="0"/>
          <a:lstStyle>
            <a:lvl1pPr>
              <a:lnSpc>
                <a:spcPct val="100000"/>
              </a:lnSpc>
              <a:spcBef>
                <a:spcPts val="0"/>
              </a:spcBef>
              <a:defRPr sz="900"/>
            </a:lvl1pPr>
            <a:lvl2pPr marL="180975" indent="-180975">
              <a:lnSpc>
                <a:spcPct val="100000"/>
              </a:lnSpc>
              <a:spcBef>
                <a:spcPts val="0"/>
              </a:spcBef>
              <a:buClrTx/>
              <a:buFont typeface="+mj-lt"/>
              <a:buAutoNum type="arabicPeriod"/>
              <a:defRPr sz="900"/>
            </a:lvl2pPr>
          </a:lstStyle>
          <a:p>
            <a:pPr lvl="0"/>
            <a:r>
              <a:rPr lang="en-GB"/>
              <a:t>Click to edit Master text styles</a:t>
            </a:r>
          </a:p>
          <a:p>
            <a:pPr lvl="1"/>
            <a:r>
              <a:rPr lang="en-GB"/>
              <a:t>Second level</a:t>
            </a:r>
          </a:p>
        </p:txBody>
      </p:sp>
      <p:sp>
        <p:nvSpPr>
          <p:cNvPr id="10" name="Content 3 Placeholder"/>
          <p:cNvSpPr>
            <a:spLocks noGrp="1"/>
          </p:cNvSpPr>
          <p:nvPr>
            <p:ph idx="15" hasCustomPrompt="1"/>
          </p:nvPr>
        </p:nvSpPr>
        <p:spPr>
          <a:xfrm>
            <a:off x="8971200" y="1749425"/>
            <a:ext cx="3621600" cy="4752975"/>
          </a:xfrm>
        </p:spPr>
        <p:txBody>
          <a:bodyPr/>
          <a:lstStyle>
            <a:lvl1pPr>
              <a:lnSpc>
                <a:spcPct val="125000"/>
              </a:lnSpc>
              <a:spcBef>
                <a:spcPts val="0"/>
              </a:spcBef>
              <a:spcAft>
                <a:spcPts val="600"/>
              </a:spcAft>
              <a:buClr>
                <a:srgbClr val="DB0011"/>
              </a:buClr>
              <a:buSzPct val="90000"/>
              <a:defRPr sz="1600"/>
            </a:lvl1pPr>
            <a:lvl2pPr algn="l" defTabSz="975208" rtl="0" eaLnBrk="1" latinLnBrk="0" hangingPunct="1">
              <a:lnSpc>
                <a:spcPct val="112000"/>
              </a:lnSpc>
              <a:spcBef>
                <a:spcPts val="600"/>
              </a:spcBef>
              <a:spcAft>
                <a:spcPts val="600"/>
              </a:spcAft>
              <a:buClr>
                <a:srgbClr val="DB0011"/>
              </a:buClr>
              <a:buSzPct val="80000"/>
              <a:defRPr lang="en-US" sz="1600" kern="1200" dirty="0">
                <a:solidFill>
                  <a:srgbClr val="333333"/>
                </a:solidFill>
                <a:latin typeface="+mn-lt"/>
                <a:ea typeface="+mn-ea"/>
                <a:cs typeface="+mn-cs"/>
              </a:defRPr>
            </a:lvl2pPr>
            <a:lvl3pPr algn="l" defTabSz="975208" rtl="0" eaLnBrk="1" latinLnBrk="0" hangingPunct="1">
              <a:lnSpc>
                <a:spcPct val="112000"/>
              </a:lnSpc>
              <a:spcBef>
                <a:spcPts val="600"/>
              </a:spcBef>
              <a:spcAft>
                <a:spcPts val="600"/>
              </a:spcAft>
              <a:buClr>
                <a:srgbClr val="DB0011"/>
              </a:buClr>
              <a:buSzPct val="100000"/>
              <a:defRPr lang="en-US" sz="1600" kern="1200" dirty="0">
                <a:solidFill>
                  <a:srgbClr val="333333"/>
                </a:solidFill>
                <a:latin typeface="+mn-lt"/>
                <a:ea typeface="+mn-ea"/>
                <a:cs typeface="+mn-cs"/>
              </a:defRPr>
            </a:lvl3pPr>
            <a:lvl4pPr algn="l" defTabSz="975208" rtl="0" eaLnBrk="1" latinLnBrk="0" hangingPunct="1">
              <a:lnSpc>
                <a:spcPct val="112000"/>
              </a:lnSpc>
              <a:spcBef>
                <a:spcPts val="600"/>
              </a:spcBef>
              <a:spcAft>
                <a:spcPts val="600"/>
              </a:spcAft>
              <a:buClr>
                <a:srgbClr val="DB0011"/>
              </a:buClr>
              <a:buSzPct val="100000"/>
              <a:defRPr lang="en-US" sz="1600" kern="1200" dirty="0">
                <a:solidFill>
                  <a:srgbClr val="333333"/>
                </a:solidFill>
                <a:latin typeface="+mn-lt"/>
                <a:ea typeface="+mn-ea"/>
                <a:cs typeface="+mn-cs"/>
              </a:defRPr>
            </a:lvl4pPr>
            <a:lvl5pPr algn="l" defTabSz="975208" rtl="0" eaLnBrk="1" latinLnBrk="0" hangingPunct="1">
              <a:lnSpc>
                <a:spcPct val="112000"/>
              </a:lnSpc>
              <a:spcBef>
                <a:spcPts val="600"/>
              </a:spcBef>
              <a:spcAft>
                <a:spcPts val="600"/>
              </a:spcAft>
              <a:buClr>
                <a:srgbClr val="DB0011"/>
              </a:buClr>
              <a:buSzPct val="100000"/>
              <a:defRPr lang="en-GB" sz="1600" kern="1200" dirty="0">
                <a:solidFill>
                  <a:srgbClr val="333333"/>
                </a:solidFill>
                <a:latin typeface="+mn-lt"/>
                <a:ea typeface="+mn-ea"/>
                <a:cs typeface="+mn-cs"/>
              </a:defRPr>
            </a:lvl5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Content 2 Placeholder"/>
          <p:cNvSpPr>
            <a:spLocks noGrp="1"/>
          </p:cNvSpPr>
          <p:nvPr>
            <p:ph idx="14" hasCustomPrompt="1"/>
          </p:nvPr>
        </p:nvSpPr>
        <p:spPr>
          <a:xfrm>
            <a:off x="4689219" y="1749425"/>
            <a:ext cx="3621600" cy="4752975"/>
          </a:xfrm>
        </p:spPr>
        <p:txBody>
          <a:bodyPr/>
          <a:lstStyle>
            <a:lvl1pPr>
              <a:lnSpc>
                <a:spcPct val="125000"/>
              </a:lnSpc>
              <a:spcBef>
                <a:spcPts val="0"/>
              </a:spcBef>
              <a:spcAft>
                <a:spcPts val="600"/>
              </a:spcAft>
              <a:buClr>
                <a:srgbClr val="DB0011"/>
              </a:buClr>
              <a:buSzPct val="90000"/>
              <a:defRPr lang="en-US" sz="1600" kern="1200" dirty="0">
                <a:solidFill>
                  <a:srgbClr val="333333"/>
                </a:solidFill>
                <a:latin typeface="+mn-lt"/>
                <a:ea typeface="+mn-ea"/>
                <a:cs typeface="+mn-cs"/>
              </a:defRPr>
            </a:lvl1pPr>
            <a:lvl2pPr algn="l" defTabSz="975208" rtl="0" eaLnBrk="1" latinLnBrk="0" hangingPunct="1">
              <a:lnSpc>
                <a:spcPct val="112000"/>
              </a:lnSpc>
              <a:spcBef>
                <a:spcPts val="600"/>
              </a:spcBef>
              <a:spcAft>
                <a:spcPts val="600"/>
              </a:spcAft>
              <a:buClr>
                <a:srgbClr val="DB0011"/>
              </a:buClr>
              <a:buSzPct val="80000"/>
              <a:defRPr lang="en-US" sz="1600" kern="1200" dirty="0">
                <a:solidFill>
                  <a:srgbClr val="333333"/>
                </a:solidFill>
                <a:latin typeface="+mn-lt"/>
                <a:ea typeface="+mn-ea"/>
                <a:cs typeface="+mn-cs"/>
              </a:defRPr>
            </a:lvl2pPr>
            <a:lvl3pPr algn="l" defTabSz="975208" rtl="0" eaLnBrk="1" latinLnBrk="0" hangingPunct="1">
              <a:lnSpc>
                <a:spcPct val="112000"/>
              </a:lnSpc>
              <a:spcBef>
                <a:spcPts val="600"/>
              </a:spcBef>
              <a:spcAft>
                <a:spcPts val="600"/>
              </a:spcAft>
              <a:buClr>
                <a:srgbClr val="DB0011"/>
              </a:buClr>
              <a:buSzPct val="100000"/>
              <a:defRPr lang="en-US" sz="1600" kern="1200" dirty="0">
                <a:solidFill>
                  <a:srgbClr val="333333"/>
                </a:solidFill>
                <a:latin typeface="+mn-lt"/>
                <a:ea typeface="+mn-ea"/>
                <a:cs typeface="+mn-cs"/>
              </a:defRPr>
            </a:lvl3pPr>
            <a:lvl4pPr algn="l" defTabSz="975208" rtl="0" eaLnBrk="1" latinLnBrk="0" hangingPunct="1">
              <a:lnSpc>
                <a:spcPct val="112000"/>
              </a:lnSpc>
              <a:spcBef>
                <a:spcPts val="600"/>
              </a:spcBef>
              <a:spcAft>
                <a:spcPts val="600"/>
              </a:spcAft>
              <a:buClr>
                <a:srgbClr val="DB0011"/>
              </a:buClr>
              <a:buSzPct val="100000"/>
              <a:defRPr lang="en-US" sz="1600" kern="1200" dirty="0">
                <a:solidFill>
                  <a:srgbClr val="333333"/>
                </a:solidFill>
                <a:latin typeface="+mn-lt"/>
                <a:ea typeface="+mn-ea"/>
                <a:cs typeface="+mn-cs"/>
              </a:defRPr>
            </a:lvl4pPr>
            <a:lvl5pPr algn="l" defTabSz="975208" rtl="0" eaLnBrk="1" latinLnBrk="0" hangingPunct="1">
              <a:lnSpc>
                <a:spcPct val="112000"/>
              </a:lnSpc>
              <a:spcBef>
                <a:spcPts val="600"/>
              </a:spcBef>
              <a:spcAft>
                <a:spcPts val="600"/>
              </a:spcAft>
              <a:buClr>
                <a:srgbClr val="DB0011"/>
              </a:buClr>
              <a:buSzPct val="100000"/>
              <a:defRPr lang="en-GB" sz="1600" kern="1200" dirty="0">
                <a:solidFill>
                  <a:srgbClr val="333333"/>
                </a:solidFill>
                <a:latin typeface="+mn-lt"/>
                <a:ea typeface="+mn-ea"/>
                <a:cs typeface="+mn-cs"/>
              </a:defRPr>
            </a:lvl5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 name="Content 1 Placeholder"/>
          <p:cNvSpPr>
            <a:spLocks noGrp="1"/>
          </p:cNvSpPr>
          <p:nvPr>
            <p:ph idx="1" hasCustomPrompt="1"/>
          </p:nvPr>
        </p:nvSpPr>
        <p:spPr>
          <a:xfrm>
            <a:off x="424800" y="1749425"/>
            <a:ext cx="3621600" cy="4752975"/>
          </a:xfrm>
        </p:spPr>
        <p:txBody>
          <a:bodyPr/>
          <a:lstStyle>
            <a:lvl1pPr>
              <a:lnSpc>
                <a:spcPct val="125000"/>
              </a:lnSpc>
              <a:spcBef>
                <a:spcPts val="0"/>
              </a:spcBef>
              <a:spcAft>
                <a:spcPts val="600"/>
              </a:spcAft>
              <a:buClr>
                <a:srgbClr val="DB0011"/>
              </a:buClr>
              <a:buSzPct val="90000"/>
              <a:defRPr sz="1600"/>
            </a:lvl1pPr>
            <a:lvl2pPr>
              <a:lnSpc>
                <a:spcPct val="112000"/>
              </a:lnSpc>
              <a:spcAft>
                <a:spcPts val="600"/>
              </a:spcAft>
              <a:buClr>
                <a:srgbClr val="DB0011"/>
              </a:buClr>
              <a:buSzPct val="80000"/>
              <a:defRPr sz="1600"/>
            </a:lvl2pPr>
            <a:lvl3pPr>
              <a:lnSpc>
                <a:spcPct val="112000"/>
              </a:lnSpc>
              <a:spcAft>
                <a:spcPts val="600"/>
              </a:spcAft>
              <a:buClr>
                <a:srgbClr val="DB0011"/>
              </a:buClr>
              <a:buSzPct val="100000"/>
              <a:defRPr sz="1600"/>
            </a:lvl3pPr>
            <a:lvl4pPr>
              <a:lnSpc>
                <a:spcPct val="112000"/>
              </a:lnSpc>
              <a:spcAft>
                <a:spcPts val="600"/>
              </a:spcAft>
              <a:buClr>
                <a:srgbClr val="DB0011"/>
              </a:buClr>
              <a:buSzPct val="100000"/>
              <a:defRPr sz="1600"/>
            </a:lvl4pPr>
            <a:lvl5pPr>
              <a:lnSpc>
                <a:spcPct val="112000"/>
              </a:lnSpc>
              <a:spcAft>
                <a:spcPts val="600"/>
              </a:spcAft>
              <a:buClr>
                <a:srgbClr val="DB0011"/>
              </a:buClr>
              <a:buSzPct val="100000"/>
              <a:defRPr sz="1600"/>
            </a:lvl5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Slide subtitle">
            <a:extLst>
              <a:ext uri="{FF2B5EF4-FFF2-40B4-BE49-F238E27FC236}">
                <a16:creationId xmlns:a16="http://schemas.microsoft.com/office/drawing/2014/main" id="{BAC5FC6A-8468-D446-B2ED-840A8F90A59C}"/>
              </a:ext>
            </a:extLst>
          </p:cNvPr>
          <p:cNvSpPr>
            <a:spLocks noGrp="1"/>
          </p:cNvSpPr>
          <p:nvPr>
            <p:ph type="body" sz="quarter" idx="26" hasCustomPrompt="1"/>
          </p:nvPr>
        </p:nvSpPr>
        <p:spPr>
          <a:xfrm>
            <a:off x="417514" y="717766"/>
            <a:ext cx="12168187" cy="603696"/>
          </a:xfrm>
        </p:spPr>
        <p:txBody>
          <a:bodyPr/>
          <a:lstStyle>
            <a:lvl1pPr>
              <a:defRPr sz="2400" spc="0" baseline="0"/>
            </a:lvl1pPr>
          </a:lstStyle>
          <a:p>
            <a:r>
              <a:rPr lang="en-US" dirty="0"/>
              <a:t>Click to edit subtitle</a:t>
            </a:r>
          </a:p>
        </p:txBody>
      </p:sp>
      <p:sp>
        <p:nvSpPr>
          <p:cNvPr id="13" name="Slide title">
            <a:extLst>
              <a:ext uri="{FF2B5EF4-FFF2-40B4-BE49-F238E27FC236}">
                <a16:creationId xmlns:a16="http://schemas.microsoft.com/office/drawing/2014/main" id="{7CDEF5A9-5CC7-6645-9D2F-A2D4DB33EAFF}"/>
              </a:ext>
            </a:extLst>
          </p:cNvPr>
          <p:cNvSpPr>
            <a:spLocks noGrp="1"/>
          </p:cNvSpPr>
          <p:nvPr>
            <p:ph type="title" hasCustomPrompt="1"/>
          </p:nvPr>
        </p:nvSpPr>
        <p:spPr>
          <a:xfrm>
            <a:off x="417599" y="417515"/>
            <a:ext cx="12168000" cy="300252"/>
          </a:xfrm>
        </p:spPr>
        <p:txBody>
          <a:bodyPr/>
          <a:lstStyle>
            <a:lvl1pPr>
              <a:defRPr spc="0">
                <a:latin typeface="Univers Next for HSBC Bold" panose="020B0603030202020203" pitchFamily="34" charset="0"/>
              </a:defRPr>
            </a:lvl1pPr>
          </a:lstStyle>
          <a:p>
            <a:r>
              <a:rPr lang="en-GB" dirty="0"/>
              <a:t>Click to edit title</a:t>
            </a:r>
          </a:p>
        </p:txBody>
      </p:sp>
    </p:spTree>
    <p:extLst>
      <p:ext uri="{BB962C8B-B14F-4D97-AF65-F5344CB8AC3E}">
        <p14:creationId xmlns:p14="http://schemas.microsoft.com/office/powerpoint/2010/main" val="964680172"/>
      </p:ext>
    </p:extLst>
  </p:cSld>
  <p:clrMapOvr>
    <a:masterClrMapping/>
  </p:clrMapOvr>
  <p:extLst>
    <p:ext uri="{DCECCB84-F9BA-43D5-87BE-67443E8EF086}">
      <p15:sldGuideLst xmlns:p15="http://schemas.microsoft.com/office/powerpoint/2012/main">
        <p15:guide id="1" pos="2949" userDrawn="1">
          <p15:clr>
            <a:srgbClr val="FBAE40"/>
          </p15:clr>
        </p15:guide>
        <p15:guide id="2" pos="2553" userDrawn="1">
          <p15:clr>
            <a:srgbClr val="FBAE40"/>
          </p15:clr>
        </p15:guide>
        <p15:guide id="3" pos="5240" userDrawn="1">
          <p15:clr>
            <a:srgbClr val="FBAE40"/>
          </p15:clr>
        </p15:guide>
        <p15:guide id="4" pos="5638" userDrawn="1">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and 4 Content">
    <p:spTree>
      <p:nvGrpSpPr>
        <p:cNvPr id="1" name=""/>
        <p:cNvGrpSpPr/>
        <p:nvPr/>
      </p:nvGrpSpPr>
      <p:grpSpPr>
        <a:xfrm>
          <a:off x="0" y="0"/>
          <a:ext cx="0" cy="0"/>
          <a:chOff x="0" y="0"/>
          <a:chExt cx="0" cy="0"/>
        </a:xfrm>
      </p:grpSpPr>
      <p:sp>
        <p:nvSpPr>
          <p:cNvPr id="15" name="Notes">
            <a:extLst>
              <a:ext uri="{FF2B5EF4-FFF2-40B4-BE49-F238E27FC236}">
                <a16:creationId xmlns:a16="http://schemas.microsoft.com/office/drawing/2014/main" id="{6F9A25D4-5FA6-44F3-BBBE-488D883DE3E3}"/>
              </a:ext>
            </a:extLst>
          </p:cNvPr>
          <p:cNvSpPr>
            <a:spLocks noGrp="1"/>
          </p:cNvSpPr>
          <p:nvPr>
            <p:ph type="body" sz="quarter" idx="27"/>
          </p:nvPr>
        </p:nvSpPr>
        <p:spPr>
          <a:xfrm>
            <a:off x="425373" y="6764623"/>
            <a:ext cx="3886200" cy="443595"/>
          </a:xfrm>
        </p:spPr>
        <p:txBody>
          <a:bodyPr anchor="b" anchorCtr="0"/>
          <a:lstStyle>
            <a:lvl1pPr>
              <a:lnSpc>
                <a:spcPct val="100000"/>
              </a:lnSpc>
              <a:spcBef>
                <a:spcPts val="0"/>
              </a:spcBef>
              <a:defRPr sz="900"/>
            </a:lvl1pPr>
            <a:lvl2pPr marL="180975" indent="-180975">
              <a:lnSpc>
                <a:spcPct val="100000"/>
              </a:lnSpc>
              <a:spcBef>
                <a:spcPts val="0"/>
              </a:spcBef>
              <a:buClrTx/>
              <a:buFont typeface="+mj-lt"/>
              <a:buAutoNum type="arabicPeriod"/>
              <a:defRPr sz="900"/>
            </a:lvl2pPr>
          </a:lstStyle>
          <a:p>
            <a:pPr lvl="0"/>
            <a:r>
              <a:rPr lang="en-GB"/>
              <a:t>Click to edit Master text styles</a:t>
            </a:r>
          </a:p>
          <a:p>
            <a:pPr lvl="1"/>
            <a:r>
              <a:rPr lang="en-GB"/>
              <a:t>Second level</a:t>
            </a:r>
          </a:p>
        </p:txBody>
      </p:sp>
      <p:sp>
        <p:nvSpPr>
          <p:cNvPr id="14" name="Text 4 Placeholder"/>
          <p:cNvSpPr>
            <a:spLocks noGrp="1"/>
          </p:cNvSpPr>
          <p:nvPr>
            <p:ph type="body" sz="quarter" idx="19" hasCustomPrompt="1"/>
          </p:nvPr>
        </p:nvSpPr>
        <p:spPr>
          <a:xfrm>
            <a:off x="8519140" y="1749602"/>
            <a:ext cx="2361600" cy="4752798"/>
          </a:xfrm>
        </p:spPr>
        <p:txBody>
          <a:bodyPr>
            <a:noAutofit/>
          </a:bodyPr>
          <a:lstStyle>
            <a:lvl1pPr marL="0" indent="0">
              <a:lnSpc>
                <a:spcPct val="80000"/>
              </a:lnSpc>
              <a:spcBef>
                <a:spcPts val="0"/>
              </a:spcBef>
              <a:spcAft>
                <a:spcPts val="1200"/>
              </a:spcAft>
              <a:buClr>
                <a:srgbClr val="DB0011"/>
              </a:buClr>
              <a:defRPr lang="en-US" sz="1600" kern="1200" dirty="0">
                <a:solidFill>
                  <a:srgbClr val="333333"/>
                </a:solidFill>
                <a:latin typeface="+mn-lt"/>
                <a:ea typeface="+mn-ea"/>
                <a:cs typeface="+mn-cs"/>
              </a:defRPr>
            </a:lvl1pPr>
            <a:lvl2pPr marL="273050" indent="-273050" algn="l" defTabSz="975208" rtl="0" eaLnBrk="1" latinLnBrk="0" hangingPunct="1">
              <a:lnSpc>
                <a:spcPct val="112000"/>
              </a:lnSpc>
              <a:spcBef>
                <a:spcPts val="0"/>
              </a:spcBef>
              <a:spcAft>
                <a:spcPts val="1200"/>
              </a:spcAft>
              <a:buClr>
                <a:srgbClr val="DB0011"/>
              </a:buClr>
              <a:defRPr lang="en-US" sz="1600" kern="1200" dirty="0">
                <a:solidFill>
                  <a:srgbClr val="333333"/>
                </a:solidFill>
                <a:latin typeface="+mn-lt"/>
                <a:ea typeface="+mn-ea"/>
                <a:cs typeface="+mn-cs"/>
              </a:defRPr>
            </a:lvl2pPr>
            <a:lvl3pPr marL="449263" indent="-176213" algn="l" defTabSz="975208" rtl="0" eaLnBrk="1" latinLnBrk="0" hangingPunct="1">
              <a:lnSpc>
                <a:spcPct val="112000"/>
              </a:lnSpc>
              <a:spcBef>
                <a:spcPts val="0"/>
              </a:spcBef>
              <a:spcAft>
                <a:spcPts val="1200"/>
              </a:spcAft>
              <a:buClr>
                <a:srgbClr val="DB0011"/>
              </a:buClr>
              <a:defRPr lang="en-US" sz="1600" kern="1200" dirty="0">
                <a:solidFill>
                  <a:srgbClr val="333333"/>
                </a:solidFill>
                <a:latin typeface="+mn-lt"/>
                <a:ea typeface="+mn-ea"/>
                <a:cs typeface="+mn-cs"/>
              </a:defRPr>
            </a:lvl3pPr>
            <a:lvl4pPr marL="625475" indent="-176213" algn="l" defTabSz="975208" rtl="0" eaLnBrk="1" latinLnBrk="0" hangingPunct="1">
              <a:lnSpc>
                <a:spcPct val="112000"/>
              </a:lnSpc>
              <a:spcBef>
                <a:spcPts val="0"/>
              </a:spcBef>
              <a:spcAft>
                <a:spcPts val="1200"/>
              </a:spcAft>
              <a:buClr>
                <a:srgbClr val="DB0011"/>
              </a:buClr>
              <a:defRPr lang="en-US" sz="1600" kern="1200" dirty="0">
                <a:solidFill>
                  <a:srgbClr val="333333"/>
                </a:solidFill>
                <a:latin typeface="+mn-lt"/>
                <a:ea typeface="+mn-ea"/>
                <a:cs typeface="+mn-cs"/>
              </a:defRPr>
            </a:lvl4pPr>
            <a:lvl5pPr marL="801688" indent="-176213" algn="l" defTabSz="975208" rtl="0" eaLnBrk="1" latinLnBrk="0" hangingPunct="1">
              <a:lnSpc>
                <a:spcPct val="112000"/>
              </a:lnSpc>
              <a:spcBef>
                <a:spcPts val="0"/>
              </a:spcBef>
              <a:spcAft>
                <a:spcPts val="1200"/>
              </a:spcAft>
              <a:buClr>
                <a:srgbClr val="DB0011"/>
              </a:buClr>
              <a:defRPr lang="en-GB" sz="1600" kern="1200" dirty="0">
                <a:solidFill>
                  <a:srgbClr val="333333"/>
                </a:solidFill>
                <a:latin typeface="+mn-lt"/>
                <a:ea typeface="+mn-ea"/>
                <a:cs typeface="+mn-cs"/>
              </a:defRPr>
            </a:lvl5pPr>
          </a:lstStyle>
          <a:p>
            <a:pPr marL="0" lvl="0" indent="0" algn="l" defTabSz="975208" rtl="0" eaLnBrk="1" latinLnBrk="0" hangingPunct="1">
              <a:lnSpc>
                <a:spcPct val="112000"/>
              </a:lnSpc>
              <a:spcBef>
                <a:spcPts val="0"/>
              </a:spcBef>
              <a:spcAft>
                <a:spcPts val="600"/>
              </a:spcAft>
              <a:buClr>
                <a:srgbClr val="DB0011"/>
              </a:buClr>
              <a:buSzPct val="90000"/>
              <a:buFont typeface="Wingdings" panose="05000000000000000000" pitchFamily="2" charset="2"/>
              <a:buNone/>
            </a:pPr>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3 Placeholder"/>
          <p:cNvSpPr>
            <a:spLocks noGrp="1"/>
          </p:cNvSpPr>
          <p:nvPr>
            <p:ph type="body" sz="quarter" idx="21" hasCustomPrompt="1"/>
          </p:nvPr>
        </p:nvSpPr>
        <p:spPr>
          <a:xfrm>
            <a:off x="5821026" y="1749602"/>
            <a:ext cx="2361600" cy="4752798"/>
          </a:xfrm>
        </p:spPr>
        <p:txBody>
          <a:bodyPr>
            <a:noAutofit/>
          </a:bodyPr>
          <a:lstStyle>
            <a:lvl1pPr marL="0" indent="0">
              <a:lnSpc>
                <a:spcPct val="80000"/>
              </a:lnSpc>
              <a:spcBef>
                <a:spcPts val="0"/>
              </a:spcBef>
              <a:spcAft>
                <a:spcPts val="1200"/>
              </a:spcAft>
              <a:buClr>
                <a:srgbClr val="DB0011"/>
              </a:buClr>
              <a:defRPr lang="en-US" sz="1600" kern="1200" dirty="0">
                <a:solidFill>
                  <a:srgbClr val="333333"/>
                </a:solidFill>
                <a:latin typeface="+mn-lt"/>
                <a:ea typeface="+mn-ea"/>
                <a:cs typeface="+mn-cs"/>
              </a:defRPr>
            </a:lvl1pPr>
            <a:lvl2pPr marL="273050" indent="-273050" algn="l" defTabSz="975208" rtl="0" eaLnBrk="1" latinLnBrk="0" hangingPunct="1">
              <a:lnSpc>
                <a:spcPct val="112000"/>
              </a:lnSpc>
              <a:spcBef>
                <a:spcPts val="0"/>
              </a:spcBef>
              <a:spcAft>
                <a:spcPts val="1200"/>
              </a:spcAft>
              <a:buClr>
                <a:srgbClr val="DB0011"/>
              </a:buClr>
              <a:defRPr lang="en-US" sz="1600" kern="1200" dirty="0">
                <a:solidFill>
                  <a:srgbClr val="333333"/>
                </a:solidFill>
                <a:latin typeface="+mn-lt"/>
                <a:ea typeface="+mn-ea"/>
                <a:cs typeface="+mn-cs"/>
              </a:defRPr>
            </a:lvl2pPr>
            <a:lvl3pPr marL="449263" indent="-176213" algn="l" defTabSz="975208" rtl="0" eaLnBrk="1" latinLnBrk="0" hangingPunct="1">
              <a:lnSpc>
                <a:spcPct val="112000"/>
              </a:lnSpc>
              <a:spcBef>
                <a:spcPts val="0"/>
              </a:spcBef>
              <a:spcAft>
                <a:spcPts val="1200"/>
              </a:spcAft>
              <a:buClr>
                <a:srgbClr val="DB0011"/>
              </a:buClr>
              <a:defRPr lang="en-US" sz="1600" kern="1200" dirty="0">
                <a:solidFill>
                  <a:srgbClr val="333333"/>
                </a:solidFill>
                <a:latin typeface="+mn-lt"/>
                <a:ea typeface="+mn-ea"/>
                <a:cs typeface="+mn-cs"/>
              </a:defRPr>
            </a:lvl3pPr>
            <a:lvl4pPr marL="625475" indent="-176213" algn="l" defTabSz="975208" rtl="0" eaLnBrk="1" latinLnBrk="0" hangingPunct="1">
              <a:lnSpc>
                <a:spcPct val="112000"/>
              </a:lnSpc>
              <a:spcBef>
                <a:spcPts val="0"/>
              </a:spcBef>
              <a:spcAft>
                <a:spcPts val="1200"/>
              </a:spcAft>
              <a:buClr>
                <a:srgbClr val="DB0011"/>
              </a:buClr>
              <a:defRPr lang="en-US" sz="1600" kern="1200" dirty="0">
                <a:solidFill>
                  <a:srgbClr val="333333"/>
                </a:solidFill>
                <a:latin typeface="+mn-lt"/>
                <a:ea typeface="+mn-ea"/>
                <a:cs typeface="+mn-cs"/>
              </a:defRPr>
            </a:lvl4pPr>
            <a:lvl5pPr marL="801688" indent="-176213" algn="l" defTabSz="975208" rtl="0" eaLnBrk="1" latinLnBrk="0" hangingPunct="1">
              <a:lnSpc>
                <a:spcPct val="112000"/>
              </a:lnSpc>
              <a:spcBef>
                <a:spcPts val="0"/>
              </a:spcBef>
              <a:spcAft>
                <a:spcPts val="1200"/>
              </a:spcAft>
              <a:buClr>
                <a:srgbClr val="DB0011"/>
              </a:buClr>
              <a:defRPr lang="en-GB" sz="1600" kern="1200" dirty="0">
                <a:solidFill>
                  <a:srgbClr val="333333"/>
                </a:solidFill>
                <a:latin typeface="+mn-lt"/>
                <a:ea typeface="+mn-ea"/>
                <a:cs typeface="+mn-cs"/>
              </a:defRPr>
            </a:lvl5pPr>
          </a:lstStyle>
          <a:p>
            <a:pPr marL="0" lvl="0" indent="0" algn="l" defTabSz="975208" rtl="0" eaLnBrk="1" latinLnBrk="0" hangingPunct="1">
              <a:lnSpc>
                <a:spcPct val="112000"/>
              </a:lnSpc>
              <a:spcBef>
                <a:spcPts val="0"/>
              </a:spcBef>
              <a:spcAft>
                <a:spcPts val="600"/>
              </a:spcAft>
              <a:buClr>
                <a:srgbClr val="DB0011"/>
              </a:buClr>
              <a:buSzPct val="90000"/>
              <a:buFont typeface="Wingdings" panose="05000000000000000000" pitchFamily="2" charset="2"/>
              <a:buNone/>
            </a:pPr>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2 Placeholder"/>
          <p:cNvSpPr>
            <a:spLocks noGrp="1"/>
          </p:cNvSpPr>
          <p:nvPr>
            <p:ph type="body" sz="quarter" idx="15" hasCustomPrompt="1"/>
          </p:nvPr>
        </p:nvSpPr>
        <p:spPr>
          <a:xfrm>
            <a:off x="3122914" y="1749602"/>
            <a:ext cx="2361600" cy="4752798"/>
          </a:xfrm>
        </p:spPr>
        <p:txBody>
          <a:bodyPr>
            <a:noAutofit/>
          </a:bodyPr>
          <a:lstStyle>
            <a:lvl1pPr marL="0" indent="0">
              <a:lnSpc>
                <a:spcPct val="80000"/>
              </a:lnSpc>
              <a:spcBef>
                <a:spcPts val="0"/>
              </a:spcBef>
              <a:spcAft>
                <a:spcPts val="1200"/>
              </a:spcAft>
              <a:buClr>
                <a:srgbClr val="DB0011"/>
              </a:buClr>
              <a:defRPr lang="en-US" sz="1600" kern="1200" dirty="0">
                <a:solidFill>
                  <a:srgbClr val="333333"/>
                </a:solidFill>
                <a:latin typeface="+mn-lt"/>
                <a:ea typeface="+mn-ea"/>
                <a:cs typeface="+mn-cs"/>
              </a:defRPr>
            </a:lvl1pPr>
            <a:lvl2pPr marL="273050" indent="-273050" algn="l" defTabSz="975208" rtl="0" eaLnBrk="1" latinLnBrk="0" hangingPunct="1">
              <a:lnSpc>
                <a:spcPct val="112000"/>
              </a:lnSpc>
              <a:spcBef>
                <a:spcPts val="0"/>
              </a:spcBef>
              <a:spcAft>
                <a:spcPts val="1200"/>
              </a:spcAft>
              <a:buClr>
                <a:srgbClr val="DB0011"/>
              </a:buClr>
              <a:defRPr lang="en-US" sz="1600" kern="1200" dirty="0">
                <a:solidFill>
                  <a:srgbClr val="333333"/>
                </a:solidFill>
                <a:latin typeface="+mn-lt"/>
                <a:ea typeface="+mn-ea"/>
                <a:cs typeface="+mn-cs"/>
              </a:defRPr>
            </a:lvl2pPr>
            <a:lvl3pPr marL="449263" indent="-176213" algn="l" defTabSz="975208" rtl="0" eaLnBrk="1" latinLnBrk="0" hangingPunct="1">
              <a:lnSpc>
                <a:spcPct val="112000"/>
              </a:lnSpc>
              <a:spcBef>
                <a:spcPts val="0"/>
              </a:spcBef>
              <a:spcAft>
                <a:spcPts val="1200"/>
              </a:spcAft>
              <a:buClr>
                <a:srgbClr val="DB0011"/>
              </a:buClr>
              <a:defRPr lang="en-US" sz="1600" kern="1200" dirty="0">
                <a:solidFill>
                  <a:srgbClr val="333333"/>
                </a:solidFill>
                <a:latin typeface="+mn-lt"/>
                <a:ea typeface="+mn-ea"/>
                <a:cs typeface="+mn-cs"/>
              </a:defRPr>
            </a:lvl3pPr>
            <a:lvl4pPr marL="625475" indent="-176213" algn="l" defTabSz="975208" rtl="0" eaLnBrk="1" latinLnBrk="0" hangingPunct="1">
              <a:lnSpc>
                <a:spcPct val="112000"/>
              </a:lnSpc>
              <a:spcBef>
                <a:spcPts val="0"/>
              </a:spcBef>
              <a:spcAft>
                <a:spcPts val="1200"/>
              </a:spcAft>
              <a:buClr>
                <a:srgbClr val="DB0011"/>
              </a:buClr>
              <a:defRPr lang="en-US" sz="1600" kern="1200" dirty="0">
                <a:solidFill>
                  <a:srgbClr val="333333"/>
                </a:solidFill>
                <a:latin typeface="+mn-lt"/>
                <a:ea typeface="+mn-ea"/>
                <a:cs typeface="+mn-cs"/>
              </a:defRPr>
            </a:lvl4pPr>
            <a:lvl5pPr marL="801688" indent="-176213" algn="l" defTabSz="975208" rtl="0" eaLnBrk="1" latinLnBrk="0" hangingPunct="1">
              <a:lnSpc>
                <a:spcPct val="112000"/>
              </a:lnSpc>
              <a:spcBef>
                <a:spcPts val="0"/>
              </a:spcBef>
              <a:spcAft>
                <a:spcPts val="1200"/>
              </a:spcAft>
              <a:buClr>
                <a:srgbClr val="DB0011"/>
              </a:buClr>
              <a:defRPr lang="en-GB" sz="1600" kern="1200" dirty="0">
                <a:solidFill>
                  <a:srgbClr val="333333"/>
                </a:solidFill>
                <a:latin typeface="+mn-lt"/>
                <a:ea typeface="+mn-ea"/>
                <a:cs typeface="+mn-cs"/>
              </a:defRPr>
            </a:lvl5pPr>
          </a:lstStyle>
          <a:p>
            <a:pPr marL="0" lvl="0" indent="0" algn="l" defTabSz="975208" rtl="0" eaLnBrk="1" latinLnBrk="0" hangingPunct="1">
              <a:lnSpc>
                <a:spcPct val="112000"/>
              </a:lnSpc>
              <a:spcBef>
                <a:spcPts val="0"/>
              </a:spcBef>
              <a:spcAft>
                <a:spcPts val="600"/>
              </a:spcAft>
              <a:buClr>
                <a:srgbClr val="DB0011"/>
              </a:buClr>
              <a:buSzPct val="90000"/>
              <a:buFont typeface="Wingdings" panose="05000000000000000000" pitchFamily="2" charset="2"/>
              <a:buNone/>
            </a:pPr>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1 Placeholder"/>
          <p:cNvSpPr>
            <a:spLocks noGrp="1"/>
          </p:cNvSpPr>
          <p:nvPr>
            <p:ph type="body" sz="quarter" idx="17" hasCustomPrompt="1"/>
          </p:nvPr>
        </p:nvSpPr>
        <p:spPr>
          <a:xfrm>
            <a:off x="424801" y="1749602"/>
            <a:ext cx="2361600" cy="4752798"/>
          </a:xfrm>
        </p:spPr>
        <p:txBody>
          <a:bodyPr>
            <a:noAutofit/>
          </a:bodyPr>
          <a:lstStyle>
            <a:lvl1pPr marL="0" indent="0">
              <a:lnSpc>
                <a:spcPct val="112000"/>
              </a:lnSpc>
              <a:spcBef>
                <a:spcPts val="0"/>
              </a:spcBef>
              <a:spcAft>
                <a:spcPts val="600"/>
              </a:spcAft>
              <a:buClr>
                <a:srgbClr val="DB0011"/>
              </a:buClr>
              <a:defRPr sz="1600"/>
            </a:lvl1pPr>
            <a:lvl2pPr marL="273050" indent="-273050">
              <a:lnSpc>
                <a:spcPct val="112000"/>
              </a:lnSpc>
              <a:spcBef>
                <a:spcPts val="0"/>
              </a:spcBef>
              <a:spcAft>
                <a:spcPts val="1200"/>
              </a:spcAft>
              <a:buClr>
                <a:srgbClr val="DB0011"/>
              </a:buClr>
              <a:defRPr sz="1600"/>
            </a:lvl2pPr>
            <a:lvl3pPr marL="449263" indent="-176213">
              <a:lnSpc>
                <a:spcPct val="112000"/>
              </a:lnSpc>
              <a:spcBef>
                <a:spcPts val="0"/>
              </a:spcBef>
              <a:spcAft>
                <a:spcPts val="1200"/>
              </a:spcAft>
              <a:buClr>
                <a:srgbClr val="DB0011"/>
              </a:buClr>
              <a:defRPr sz="1600"/>
            </a:lvl3pPr>
            <a:lvl4pPr marL="625475" indent="-176213">
              <a:lnSpc>
                <a:spcPct val="112000"/>
              </a:lnSpc>
              <a:spcBef>
                <a:spcPts val="0"/>
              </a:spcBef>
              <a:spcAft>
                <a:spcPts val="1200"/>
              </a:spcAft>
              <a:buClr>
                <a:srgbClr val="DB0011"/>
              </a:buClr>
              <a:defRPr sz="1600"/>
            </a:lvl4pPr>
            <a:lvl5pPr marL="801688" indent="-176213">
              <a:lnSpc>
                <a:spcPct val="112000"/>
              </a:lnSpc>
              <a:spcBef>
                <a:spcPts val="0"/>
              </a:spcBef>
              <a:spcAft>
                <a:spcPts val="1200"/>
              </a:spcAft>
              <a:buClr>
                <a:srgbClr val="DB0011"/>
              </a:buClr>
              <a:defRPr sz="1600"/>
            </a:lvl5pPr>
          </a:lstStyle>
          <a:p>
            <a:pPr lvl="0"/>
            <a:r>
              <a:rPr lang="en-US" dirty="0"/>
              <a:t>Click to edit text </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Slide subtitle">
            <a:extLst>
              <a:ext uri="{FF2B5EF4-FFF2-40B4-BE49-F238E27FC236}">
                <a16:creationId xmlns:a16="http://schemas.microsoft.com/office/drawing/2014/main" id="{BAC5FC6A-8468-D446-B2ED-840A8F90A59C}"/>
              </a:ext>
            </a:extLst>
          </p:cNvPr>
          <p:cNvSpPr>
            <a:spLocks noGrp="1"/>
          </p:cNvSpPr>
          <p:nvPr>
            <p:ph type="body" sz="quarter" idx="26" hasCustomPrompt="1"/>
          </p:nvPr>
        </p:nvSpPr>
        <p:spPr>
          <a:xfrm>
            <a:off x="417514" y="717766"/>
            <a:ext cx="12168187" cy="603696"/>
          </a:xfrm>
        </p:spPr>
        <p:txBody>
          <a:bodyPr/>
          <a:lstStyle>
            <a:lvl1pPr>
              <a:defRPr sz="2400" spc="0" baseline="0"/>
            </a:lvl1pPr>
          </a:lstStyle>
          <a:p>
            <a:r>
              <a:rPr lang="en-US" dirty="0"/>
              <a:t>Click to edit subtitle</a:t>
            </a:r>
          </a:p>
        </p:txBody>
      </p:sp>
      <p:sp>
        <p:nvSpPr>
          <p:cNvPr id="17" name="Slide title">
            <a:extLst>
              <a:ext uri="{FF2B5EF4-FFF2-40B4-BE49-F238E27FC236}">
                <a16:creationId xmlns:a16="http://schemas.microsoft.com/office/drawing/2014/main" id="{FC9901BA-31B2-7641-8D43-05327109BC27}"/>
              </a:ext>
            </a:extLst>
          </p:cNvPr>
          <p:cNvSpPr>
            <a:spLocks noGrp="1"/>
          </p:cNvSpPr>
          <p:nvPr>
            <p:ph type="title" hasCustomPrompt="1"/>
          </p:nvPr>
        </p:nvSpPr>
        <p:spPr>
          <a:xfrm>
            <a:off x="417599" y="417515"/>
            <a:ext cx="12168000" cy="300252"/>
          </a:xfrm>
        </p:spPr>
        <p:txBody>
          <a:bodyPr/>
          <a:lstStyle>
            <a:lvl1pPr>
              <a:defRPr spc="0">
                <a:latin typeface="Univers Next for HSBC Bold" panose="020B0603030202020203" pitchFamily="34" charset="0"/>
              </a:defRPr>
            </a:lvl1pPr>
          </a:lstStyle>
          <a:p>
            <a:r>
              <a:rPr lang="en-GB" dirty="0"/>
              <a:t>Click to edit title</a:t>
            </a:r>
          </a:p>
        </p:txBody>
      </p:sp>
    </p:spTree>
    <p:extLst>
      <p:ext uri="{BB962C8B-B14F-4D97-AF65-F5344CB8AC3E}">
        <p14:creationId xmlns:p14="http://schemas.microsoft.com/office/powerpoint/2010/main" val="156269606"/>
      </p:ext>
    </p:extLst>
  </p:cSld>
  <p:clrMapOvr>
    <a:masterClrMapping/>
  </p:clrMapOvr>
  <p:extLst>
    <p:ext uri="{DCECCB84-F9BA-43D5-87BE-67443E8EF086}">
      <p15:sldGuideLst xmlns:p15="http://schemas.microsoft.com/office/powerpoint/2012/main">
        <p15:guide id="1" pos="3663" userDrawn="1">
          <p15:clr>
            <a:srgbClr val="FBAE40"/>
          </p15:clr>
        </p15:guide>
        <p15:guide id="2" pos="1759" userDrawn="1">
          <p15:clr>
            <a:srgbClr val="FBAE40"/>
          </p15:clr>
        </p15:guide>
        <p15:guide id="3" pos="1964" userDrawn="1">
          <p15:clr>
            <a:srgbClr val="FBAE40"/>
          </p15:clr>
        </p15:guide>
        <p15:guide id="4" pos="3456" userDrawn="1">
          <p15:clr>
            <a:srgbClr val="FBAE40"/>
          </p15:clr>
        </p15:guide>
        <p15:guide id="5" pos="5155" userDrawn="1">
          <p15:clr>
            <a:srgbClr val="FBAE40"/>
          </p15:clr>
        </p15:guide>
        <p15:guide id="6" pos="5360" userDrawn="1">
          <p15:clr>
            <a:srgbClr val="FBAE40"/>
          </p15:clr>
        </p15:guide>
        <p15:guide id="7" pos="6866" userDrawn="1">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and 6 content">
    <p:spTree>
      <p:nvGrpSpPr>
        <p:cNvPr id="1" name=""/>
        <p:cNvGrpSpPr/>
        <p:nvPr/>
      </p:nvGrpSpPr>
      <p:grpSpPr>
        <a:xfrm>
          <a:off x="0" y="0"/>
          <a:ext cx="0" cy="0"/>
          <a:chOff x="0" y="0"/>
          <a:chExt cx="0" cy="0"/>
        </a:xfrm>
      </p:grpSpPr>
      <p:sp>
        <p:nvSpPr>
          <p:cNvPr id="15" name="Notes Placeholder">
            <a:extLst>
              <a:ext uri="{FF2B5EF4-FFF2-40B4-BE49-F238E27FC236}">
                <a16:creationId xmlns:a16="http://schemas.microsoft.com/office/drawing/2014/main" id="{223AC804-B633-474C-BDFD-72ABD94CAEC9}"/>
              </a:ext>
            </a:extLst>
          </p:cNvPr>
          <p:cNvSpPr>
            <a:spLocks noGrp="1"/>
          </p:cNvSpPr>
          <p:nvPr>
            <p:ph type="body" sz="quarter" idx="27"/>
          </p:nvPr>
        </p:nvSpPr>
        <p:spPr>
          <a:xfrm>
            <a:off x="425373" y="6764623"/>
            <a:ext cx="3886200" cy="443595"/>
          </a:xfrm>
        </p:spPr>
        <p:txBody>
          <a:bodyPr anchor="b" anchorCtr="0"/>
          <a:lstStyle>
            <a:lvl1pPr>
              <a:lnSpc>
                <a:spcPct val="100000"/>
              </a:lnSpc>
              <a:spcBef>
                <a:spcPts val="0"/>
              </a:spcBef>
              <a:defRPr sz="900"/>
            </a:lvl1pPr>
            <a:lvl2pPr marL="180975" indent="-180975">
              <a:lnSpc>
                <a:spcPct val="100000"/>
              </a:lnSpc>
              <a:spcBef>
                <a:spcPts val="0"/>
              </a:spcBef>
              <a:buClrTx/>
              <a:buFont typeface="+mj-lt"/>
              <a:buAutoNum type="arabicPeriod"/>
              <a:defRPr sz="900"/>
            </a:lvl2pPr>
          </a:lstStyle>
          <a:p>
            <a:pPr lvl="0"/>
            <a:r>
              <a:rPr lang="en-GB"/>
              <a:t>Click to edit Master text styles</a:t>
            </a:r>
          </a:p>
          <a:p>
            <a:pPr lvl="1"/>
            <a:r>
              <a:rPr lang="en-GB"/>
              <a:t>Second level</a:t>
            </a:r>
          </a:p>
        </p:txBody>
      </p:sp>
      <p:sp>
        <p:nvSpPr>
          <p:cNvPr id="22" name="Text 6 Placeholder">
            <a:extLst>
              <a:ext uri="{FF2B5EF4-FFF2-40B4-BE49-F238E27FC236}">
                <a16:creationId xmlns:a16="http://schemas.microsoft.com/office/drawing/2014/main" id="{990F1C07-80A2-1D47-B6DB-74F05BD1C121}"/>
              </a:ext>
            </a:extLst>
          </p:cNvPr>
          <p:cNvSpPr>
            <a:spLocks noGrp="1"/>
          </p:cNvSpPr>
          <p:nvPr>
            <p:ph type="body" sz="quarter" idx="34" hasCustomPrompt="1"/>
          </p:nvPr>
        </p:nvSpPr>
        <p:spPr>
          <a:xfrm>
            <a:off x="10774801" y="1758227"/>
            <a:ext cx="1818000" cy="4744173"/>
          </a:xfrm>
        </p:spPr>
        <p:txBody>
          <a:bodyPr>
            <a:noAutofit/>
          </a:bodyPr>
          <a:lstStyle>
            <a:lvl1pPr marL="0" indent="0">
              <a:lnSpc>
                <a:spcPct val="80000"/>
              </a:lnSpc>
              <a:spcBef>
                <a:spcPts val="0"/>
              </a:spcBef>
              <a:spcAft>
                <a:spcPts val="1200"/>
              </a:spcAft>
              <a:buClr>
                <a:srgbClr val="DB0011"/>
              </a:buClr>
              <a:defRPr lang="en-US" sz="1600" kern="1200" dirty="0">
                <a:solidFill>
                  <a:srgbClr val="333333"/>
                </a:solidFill>
                <a:latin typeface="+mn-lt"/>
                <a:ea typeface="+mn-ea"/>
                <a:cs typeface="+mn-cs"/>
              </a:defRPr>
            </a:lvl1pPr>
            <a:lvl2pPr marL="179388" indent="-179388" algn="l" defTabSz="975208" rtl="0" eaLnBrk="1" latinLnBrk="0" hangingPunct="1">
              <a:lnSpc>
                <a:spcPct val="112000"/>
              </a:lnSpc>
              <a:spcBef>
                <a:spcPts val="600"/>
              </a:spcBef>
              <a:spcAft>
                <a:spcPts val="600"/>
              </a:spcAft>
              <a:buClr>
                <a:srgbClr val="DB0011"/>
              </a:buClr>
              <a:tabLst/>
              <a:defRPr lang="en-US" sz="1600" kern="1200" dirty="0">
                <a:solidFill>
                  <a:srgbClr val="333333"/>
                </a:solidFill>
                <a:latin typeface="+mn-lt"/>
                <a:ea typeface="+mn-ea"/>
                <a:cs typeface="+mn-cs"/>
              </a:defRPr>
            </a:lvl2pPr>
            <a:lvl3pPr marL="360363" indent="-180975" algn="l" defTabSz="975208" rtl="0" eaLnBrk="1" latinLnBrk="0" hangingPunct="1">
              <a:lnSpc>
                <a:spcPct val="112000"/>
              </a:lnSpc>
              <a:spcBef>
                <a:spcPts val="600"/>
              </a:spcBef>
              <a:spcAft>
                <a:spcPts val="600"/>
              </a:spcAft>
              <a:buClr>
                <a:srgbClr val="DB0011"/>
              </a:buClr>
              <a:tabLst>
                <a:tab pos="1239838" algn="l"/>
              </a:tabLst>
              <a:defRPr lang="en-US" sz="1600" kern="1200" dirty="0">
                <a:solidFill>
                  <a:srgbClr val="333333"/>
                </a:solidFill>
                <a:latin typeface="+mn-lt"/>
                <a:ea typeface="+mn-ea"/>
                <a:cs typeface="+mn-cs"/>
              </a:defRPr>
            </a:lvl3pPr>
            <a:lvl4pPr marL="539750" indent="-179388" algn="l" defTabSz="975208" rtl="0" eaLnBrk="1" latinLnBrk="0" hangingPunct="1">
              <a:lnSpc>
                <a:spcPct val="112000"/>
              </a:lnSpc>
              <a:spcBef>
                <a:spcPts val="600"/>
              </a:spcBef>
              <a:spcAft>
                <a:spcPts val="600"/>
              </a:spcAft>
              <a:buClr>
                <a:srgbClr val="DB0011"/>
              </a:buClr>
              <a:tabLst/>
              <a:defRPr lang="en-US" sz="1600" kern="1200" dirty="0">
                <a:solidFill>
                  <a:srgbClr val="333333"/>
                </a:solidFill>
                <a:latin typeface="+mn-lt"/>
                <a:ea typeface="+mn-ea"/>
                <a:cs typeface="+mn-cs"/>
              </a:defRPr>
            </a:lvl4pPr>
            <a:lvl5pPr marL="711200" indent="-171450" algn="l" defTabSz="975208" rtl="0" eaLnBrk="1" latinLnBrk="0" hangingPunct="1">
              <a:lnSpc>
                <a:spcPct val="112000"/>
              </a:lnSpc>
              <a:spcBef>
                <a:spcPts val="600"/>
              </a:spcBef>
              <a:spcAft>
                <a:spcPts val="600"/>
              </a:spcAft>
              <a:buClr>
                <a:srgbClr val="DB0011"/>
              </a:buClr>
              <a:tabLst>
                <a:tab pos="2006600" algn="l"/>
              </a:tabLst>
              <a:defRPr lang="en-GB" sz="1600" kern="1200" dirty="0">
                <a:solidFill>
                  <a:srgbClr val="333333"/>
                </a:solidFill>
                <a:latin typeface="+mn-lt"/>
                <a:ea typeface="+mn-ea"/>
                <a:cs typeface="+mn-cs"/>
              </a:defRPr>
            </a:lvl5pPr>
          </a:lstStyle>
          <a:p>
            <a:pPr marL="0" lvl="0" indent="0" algn="l" defTabSz="975208" rtl="0" eaLnBrk="1" latinLnBrk="0" hangingPunct="1">
              <a:lnSpc>
                <a:spcPct val="80000"/>
              </a:lnSpc>
              <a:spcBef>
                <a:spcPts val="0"/>
              </a:spcBef>
              <a:spcAft>
                <a:spcPts val="600"/>
              </a:spcAft>
              <a:buClr>
                <a:srgbClr val="DB0011"/>
              </a:buClr>
              <a:buSzPct val="90000"/>
              <a:buFont typeface="Wingdings" panose="05000000000000000000" pitchFamily="2" charset="2"/>
              <a:buNone/>
            </a:pPr>
            <a:r>
              <a:rPr lang="en-US" dirty="0"/>
              <a:t>Click to edit text </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1" name="Text 5 Placeholder">
            <a:extLst>
              <a:ext uri="{FF2B5EF4-FFF2-40B4-BE49-F238E27FC236}">
                <a16:creationId xmlns:a16="http://schemas.microsoft.com/office/drawing/2014/main" id="{84B39896-E006-0C47-BA29-A0FE1772DC3D}"/>
              </a:ext>
            </a:extLst>
          </p:cNvPr>
          <p:cNvSpPr>
            <a:spLocks noGrp="1"/>
          </p:cNvSpPr>
          <p:nvPr>
            <p:ph type="body" sz="quarter" idx="33" hasCustomPrompt="1"/>
          </p:nvPr>
        </p:nvSpPr>
        <p:spPr>
          <a:xfrm>
            <a:off x="8702364" y="1758227"/>
            <a:ext cx="1818000" cy="4744173"/>
          </a:xfrm>
        </p:spPr>
        <p:txBody>
          <a:bodyPr>
            <a:noAutofit/>
          </a:bodyPr>
          <a:lstStyle>
            <a:lvl1pPr marL="0" indent="0">
              <a:lnSpc>
                <a:spcPct val="80000"/>
              </a:lnSpc>
              <a:spcBef>
                <a:spcPts val="0"/>
              </a:spcBef>
              <a:spcAft>
                <a:spcPts val="1200"/>
              </a:spcAft>
              <a:buClr>
                <a:srgbClr val="DB0011"/>
              </a:buClr>
              <a:defRPr lang="en-US" sz="1600" kern="1200" dirty="0">
                <a:solidFill>
                  <a:srgbClr val="333333"/>
                </a:solidFill>
                <a:latin typeface="+mn-lt"/>
                <a:ea typeface="+mn-ea"/>
                <a:cs typeface="+mn-cs"/>
              </a:defRPr>
            </a:lvl1pPr>
            <a:lvl2pPr marL="179388" indent="-179388" algn="l" defTabSz="975208" rtl="0" eaLnBrk="1" latinLnBrk="0" hangingPunct="1">
              <a:lnSpc>
                <a:spcPct val="112000"/>
              </a:lnSpc>
              <a:spcBef>
                <a:spcPts val="600"/>
              </a:spcBef>
              <a:spcAft>
                <a:spcPts val="600"/>
              </a:spcAft>
              <a:buClr>
                <a:srgbClr val="DB0011"/>
              </a:buClr>
              <a:tabLst/>
              <a:defRPr lang="en-US" sz="1600" kern="1200" dirty="0">
                <a:solidFill>
                  <a:srgbClr val="333333"/>
                </a:solidFill>
                <a:latin typeface="+mn-lt"/>
                <a:ea typeface="+mn-ea"/>
                <a:cs typeface="+mn-cs"/>
              </a:defRPr>
            </a:lvl2pPr>
            <a:lvl3pPr marL="360363" indent="-180975" algn="l" defTabSz="975208" rtl="0" eaLnBrk="1" latinLnBrk="0" hangingPunct="1">
              <a:lnSpc>
                <a:spcPct val="112000"/>
              </a:lnSpc>
              <a:spcBef>
                <a:spcPts val="600"/>
              </a:spcBef>
              <a:spcAft>
                <a:spcPts val="600"/>
              </a:spcAft>
              <a:buClr>
                <a:srgbClr val="DB0011"/>
              </a:buClr>
              <a:tabLst>
                <a:tab pos="1239838" algn="l"/>
              </a:tabLst>
              <a:defRPr lang="en-US" sz="1600" kern="1200" dirty="0">
                <a:solidFill>
                  <a:srgbClr val="333333"/>
                </a:solidFill>
                <a:latin typeface="+mn-lt"/>
                <a:ea typeface="+mn-ea"/>
                <a:cs typeface="+mn-cs"/>
              </a:defRPr>
            </a:lvl3pPr>
            <a:lvl4pPr marL="539750" indent="-179388" algn="l" defTabSz="975208" rtl="0" eaLnBrk="1" latinLnBrk="0" hangingPunct="1">
              <a:lnSpc>
                <a:spcPct val="112000"/>
              </a:lnSpc>
              <a:spcBef>
                <a:spcPts val="600"/>
              </a:spcBef>
              <a:spcAft>
                <a:spcPts val="600"/>
              </a:spcAft>
              <a:buClr>
                <a:srgbClr val="DB0011"/>
              </a:buClr>
              <a:tabLst/>
              <a:defRPr lang="en-US" sz="1600" kern="1200" dirty="0">
                <a:solidFill>
                  <a:srgbClr val="333333"/>
                </a:solidFill>
                <a:latin typeface="+mn-lt"/>
                <a:ea typeface="+mn-ea"/>
                <a:cs typeface="+mn-cs"/>
              </a:defRPr>
            </a:lvl4pPr>
            <a:lvl5pPr marL="711200" indent="-171450" algn="l" defTabSz="975208" rtl="0" eaLnBrk="1" latinLnBrk="0" hangingPunct="1">
              <a:lnSpc>
                <a:spcPct val="112000"/>
              </a:lnSpc>
              <a:spcBef>
                <a:spcPts val="600"/>
              </a:spcBef>
              <a:spcAft>
                <a:spcPts val="600"/>
              </a:spcAft>
              <a:buClr>
                <a:srgbClr val="DB0011"/>
              </a:buClr>
              <a:tabLst>
                <a:tab pos="2006600" algn="l"/>
              </a:tabLst>
              <a:defRPr lang="en-GB" sz="1600" kern="1200" dirty="0">
                <a:solidFill>
                  <a:srgbClr val="333333"/>
                </a:solidFill>
                <a:latin typeface="+mn-lt"/>
                <a:ea typeface="+mn-ea"/>
                <a:cs typeface="+mn-cs"/>
              </a:defRPr>
            </a:lvl5pPr>
          </a:lstStyle>
          <a:p>
            <a:pPr marL="0" lvl="0" indent="0" algn="l" defTabSz="975208" rtl="0" eaLnBrk="1" latinLnBrk="0" hangingPunct="1">
              <a:lnSpc>
                <a:spcPct val="80000"/>
              </a:lnSpc>
              <a:spcBef>
                <a:spcPts val="0"/>
              </a:spcBef>
              <a:spcAft>
                <a:spcPts val="600"/>
              </a:spcAft>
              <a:buClr>
                <a:srgbClr val="DB0011"/>
              </a:buClr>
              <a:buSzPct val="90000"/>
              <a:buFont typeface="Wingdings" panose="05000000000000000000" pitchFamily="2" charset="2"/>
              <a:buNone/>
            </a:pPr>
            <a:r>
              <a:rPr lang="en-US" dirty="0"/>
              <a:t>Click to edit text </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4 Placeholder">
            <a:extLst>
              <a:ext uri="{FF2B5EF4-FFF2-40B4-BE49-F238E27FC236}">
                <a16:creationId xmlns:a16="http://schemas.microsoft.com/office/drawing/2014/main" id="{B9842C36-EDF3-8641-B563-FF34B648DA26}"/>
              </a:ext>
            </a:extLst>
          </p:cNvPr>
          <p:cNvSpPr>
            <a:spLocks noGrp="1"/>
          </p:cNvSpPr>
          <p:nvPr>
            <p:ph type="body" sz="quarter" idx="32" hasCustomPrompt="1"/>
          </p:nvPr>
        </p:nvSpPr>
        <p:spPr>
          <a:xfrm>
            <a:off x="6630671" y="1758227"/>
            <a:ext cx="1818000" cy="4744173"/>
          </a:xfrm>
        </p:spPr>
        <p:txBody>
          <a:bodyPr>
            <a:noAutofit/>
          </a:bodyPr>
          <a:lstStyle>
            <a:lvl1pPr marL="0" indent="0">
              <a:lnSpc>
                <a:spcPct val="80000"/>
              </a:lnSpc>
              <a:spcBef>
                <a:spcPts val="0"/>
              </a:spcBef>
              <a:spcAft>
                <a:spcPts val="1200"/>
              </a:spcAft>
              <a:buClr>
                <a:srgbClr val="DB0011"/>
              </a:buClr>
              <a:defRPr lang="en-US" sz="1600" kern="1200" dirty="0">
                <a:solidFill>
                  <a:srgbClr val="333333"/>
                </a:solidFill>
                <a:latin typeface="+mn-lt"/>
                <a:ea typeface="+mn-ea"/>
                <a:cs typeface="+mn-cs"/>
              </a:defRPr>
            </a:lvl1pPr>
            <a:lvl2pPr marL="179388" indent="-179388" algn="l" defTabSz="975208" rtl="0" eaLnBrk="1" latinLnBrk="0" hangingPunct="1">
              <a:lnSpc>
                <a:spcPct val="112000"/>
              </a:lnSpc>
              <a:spcBef>
                <a:spcPts val="600"/>
              </a:spcBef>
              <a:spcAft>
                <a:spcPts val="600"/>
              </a:spcAft>
              <a:buClr>
                <a:srgbClr val="DB0011"/>
              </a:buClr>
              <a:tabLst/>
              <a:defRPr lang="en-US" sz="1600" kern="1200" dirty="0">
                <a:solidFill>
                  <a:srgbClr val="333333"/>
                </a:solidFill>
                <a:latin typeface="+mn-lt"/>
                <a:ea typeface="+mn-ea"/>
                <a:cs typeface="+mn-cs"/>
              </a:defRPr>
            </a:lvl2pPr>
            <a:lvl3pPr marL="360363" indent="-180975" algn="l" defTabSz="975208" rtl="0" eaLnBrk="1" latinLnBrk="0" hangingPunct="1">
              <a:lnSpc>
                <a:spcPct val="112000"/>
              </a:lnSpc>
              <a:spcBef>
                <a:spcPts val="600"/>
              </a:spcBef>
              <a:spcAft>
                <a:spcPts val="600"/>
              </a:spcAft>
              <a:buClr>
                <a:srgbClr val="DB0011"/>
              </a:buClr>
              <a:tabLst>
                <a:tab pos="1239838" algn="l"/>
              </a:tabLst>
              <a:defRPr lang="en-US" sz="1600" kern="1200" dirty="0">
                <a:solidFill>
                  <a:srgbClr val="333333"/>
                </a:solidFill>
                <a:latin typeface="+mn-lt"/>
                <a:ea typeface="+mn-ea"/>
                <a:cs typeface="+mn-cs"/>
              </a:defRPr>
            </a:lvl3pPr>
            <a:lvl4pPr marL="539750" indent="-179388" algn="l" defTabSz="975208" rtl="0" eaLnBrk="1" latinLnBrk="0" hangingPunct="1">
              <a:lnSpc>
                <a:spcPct val="112000"/>
              </a:lnSpc>
              <a:spcBef>
                <a:spcPts val="600"/>
              </a:spcBef>
              <a:spcAft>
                <a:spcPts val="600"/>
              </a:spcAft>
              <a:buClr>
                <a:srgbClr val="DB0011"/>
              </a:buClr>
              <a:tabLst/>
              <a:defRPr lang="en-US" sz="1600" kern="1200" dirty="0">
                <a:solidFill>
                  <a:srgbClr val="333333"/>
                </a:solidFill>
                <a:latin typeface="+mn-lt"/>
                <a:ea typeface="+mn-ea"/>
                <a:cs typeface="+mn-cs"/>
              </a:defRPr>
            </a:lvl4pPr>
            <a:lvl5pPr marL="711200" indent="-171450" algn="l" defTabSz="975208" rtl="0" eaLnBrk="1" latinLnBrk="0" hangingPunct="1">
              <a:lnSpc>
                <a:spcPct val="112000"/>
              </a:lnSpc>
              <a:spcBef>
                <a:spcPts val="600"/>
              </a:spcBef>
              <a:spcAft>
                <a:spcPts val="600"/>
              </a:spcAft>
              <a:buClr>
                <a:srgbClr val="DB0011"/>
              </a:buClr>
              <a:tabLst>
                <a:tab pos="2006600" algn="l"/>
              </a:tabLst>
              <a:defRPr lang="en-GB" sz="1600" kern="1200" dirty="0">
                <a:solidFill>
                  <a:srgbClr val="333333"/>
                </a:solidFill>
                <a:latin typeface="+mn-lt"/>
                <a:ea typeface="+mn-ea"/>
                <a:cs typeface="+mn-cs"/>
              </a:defRPr>
            </a:lvl5pPr>
          </a:lstStyle>
          <a:p>
            <a:pPr marL="0" lvl="0" indent="0" algn="l" defTabSz="975208" rtl="0" eaLnBrk="1" latinLnBrk="0" hangingPunct="1">
              <a:lnSpc>
                <a:spcPct val="80000"/>
              </a:lnSpc>
              <a:spcBef>
                <a:spcPts val="0"/>
              </a:spcBef>
              <a:spcAft>
                <a:spcPts val="600"/>
              </a:spcAft>
              <a:buClr>
                <a:srgbClr val="DB0011"/>
              </a:buClr>
              <a:buSzPct val="90000"/>
              <a:buFont typeface="Wingdings" panose="05000000000000000000" pitchFamily="2" charset="2"/>
              <a:buNone/>
            </a:pPr>
            <a:r>
              <a:rPr lang="en-US" dirty="0"/>
              <a:t>Click to edit text </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3 Placeholder">
            <a:extLst>
              <a:ext uri="{FF2B5EF4-FFF2-40B4-BE49-F238E27FC236}">
                <a16:creationId xmlns:a16="http://schemas.microsoft.com/office/drawing/2014/main" id="{9CA066B1-A2F3-734D-8DC1-0401D0AA282D}"/>
              </a:ext>
            </a:extLst>
          </p:cNvPr>
          <p:cNvSpPr>
            <a:spLocks noGrp="1"/>
          </p:cNvSpPr>
          <p:nvPr>
            <p:ph type="body" sz="quarter" idx="31" hasCustomPrompt="1"/>
          </p:nvPr>
        </p:nvSpPr>
        <p:spPr>
          <a:xfrm>
            <a:off x="4563750" y="1758227"/>
            <a:ext cx="1818000" cy="4744173"/>
          </a:xfrm>
        </p:spPr>
        <p:txBody>
          <a:bodyPr>
            <a:noAutofit/>
          </a:bodyPr>
          <a:lstStyle>
            <a:lvl1pPr marL="0" indent="0">
              <a:lnSpc>
                <a:spcPct val="80000"/>
              </a:lnSpc>
              <a:spcBef>
                <a:spcPts val="0"/>
              </a:spcBef>
              <a:spcAft>
                <a:spcPts val="1200"/>
              </a:spcAft>
              <a:buClr>
                <a:srgbClr val="DB0011"/>
              </a:buClr>
              <a:defRPr lang="en-US" sz="1600" kern="1200" dirty="0">
                <a:solidFill>
                  <a:srgbClr val="333333"/>
                </a:solidFill>
                <a:latin typeface="+mn-lt"/>
                <a:ea typeface="+mn-ea"/>
                <a:cs typeface="+mn-cs"/>
              </a:defRPr>
            </a:lvl1pPr>
            <a:lvl2pPr marL="179388" indent="-179388" algn="l" defTabSz="975208" rtl="0" eaLnBrk="1" latinLnBrk="0" hangingPunct="1">
              <a:lnSpc>
                <a:spcPct val="112000"/>
              </a:lnSpc>
              <a:spcBef>
                <a:spcPts val="600"/>
              </a:spcBef>
              <a:spcAft>
                <a:spcPts val="600"/>
              </a:spcAft>
              <a:buClr>
                <a:srgbClr val="DB0011"/>
              </a:buClr>
              <a:tabLst/>
              <a:defRPr lang="en-US" sz="1600" kern="1200" dirty="0">
                <a:solidFill>
                  <a:srgbClr val="333333"/>
                </a:solidFill>
                <a:latin typeface="+mn-lt"/>
                <a:ea typeface="+mn-ea"/>
                <a:cs typeface="+mn-cs"/>
              </a:defRPr>
            </a:lvl2pPr>
            <a:lvl3pPr marL="360363" indent="-180975" algn="l" defTabSz="975208" rtl="0" eaLnBrk="1" latinLnBrk="0" hangingPunct="1">
              <a:lnSpc>
                <a:spcPct val="112000"/>
              </a:lnSpc>
              <a:spcBef>
                <a:spcPts val="600"/>
              </a:spcBef>
              <a:spcAft>
                <a:spcPts val="600"/>
              </a:spcAft>
              <a:buClr>
                <a:srgbClr val="DB0011"/>
              </a:buClr>
              <a:tabLst>
                <a:tab pos="1239838" algn="l"/>
              </a:tabLst>
              <a:defRPr lang="en-US" sz="1600" kern="1200" dirty="0">
                <a:solidFill>
                  <a:srgbClr val="333333"/>
                </a:solidFill>
                <a:latin typeface="+mn-lt"/>
                <a:ea typeface="+mn-ea"/>
                <a:cs typeface="+mn-cs"/>
              </a:defRPr>
            </a:lvl3pPr>
            <a:lvl4pPr marL="539750" indent="-179388" algn="l" defTabSz="975208" rtl="0" eaLnBrk="1" latinLnBrk="0" hangingPunct="1">
              <a:lnSpc>
                <a:spcPct val="112000"/>
              </a:lnSpc>
              <a:spcBef>
                <a:spcPts val="600"/>
              </a:spcBef>
              <a:spcAft>
                <a:spcPts val="600"/>
              </a:spcAft>
              <a:buClr>
                <a:srgbClr val="DB0011"/>
              </a:buClr>
              <a:tabLst/>
              <a:defRPr lang="en-US" sz="1600" kern="1200" dirty="0">
                <a:solidFill>
                  <a:srgbClr val="333333"/>
                </a:solidFill>
                <a:latin typeface="+mn-lt"/>
                <a:ea typeface="+mn-ea"/>
                <a:cs typeface="+mn-cs"/>
              </a:defRPr>
            </a:lvl4pPr>
            <a:lvl5pPr marL="711200" indent="-171450" algn="l" defTabSz="975208" rtl="0" eaLnBrk="1" latinLnBrk="0" hangingPunct="1">
              <a:lnSpc>
                <a:spcPct val="112000"/>
              </a:lnSpc>
              <a:spcBef>
                <a:spcPts val="600"/>
              </a:spcBef>
              <a:spcAft>
                <a:spcPts val="600"/>
              </a:spcAft>
              <a:buClr>
                <a:srgbClr val="DB0011"/>
              </a:buClr>
              <a:tabLst>
                <a:tab pos="2006600" algn="l"/>
              </a:tabLst>
              <a:defRPr lang="en-GB" sz="1600" kern="1200" dirty="0">
                <a:solidFill>
                  <a:srgbClr val="333333"/>
                </a:solidFill>
                <a:latin typeface="+mn-lt"/>
                <a:ea typeface="+mn-ea"/>
                <a:cs typeface="+mn-cs"/>
              </a:defRPr>
            </a:lvl5pPr>
          </a:lstStyle>
          <a:p>
            <a:pPr marL="0" lvl="0" indent="0" algn="l" defTabSz="975208" rtl="0" eaLnBrk="1" latinLnBrk="0" hangingPunct="1">
              <a:lnSpc>
                <a:spcPct val="80000"/>
              </a:lnSpc>
              <a:spcBef>
                <a:spcPts val="0"/>
              </a:spcBef>
              <a:spcAft>
                <a:spcPts val="600"/>
              </a:spcAft>
              <a:buClr>
                <a:srgbClr val="DB0011"/>
              </a:buClr>
              <a:buSzPct val="90000"/>
              <a:buFont typeface="Wingdings" panose="05000000000000000000" pitchFamily="2" charset="2"/>
              <a:buNone/>
            </a:pPr>
            <a:r>
              <a:rPr lang="en-US" dirty="0"/>
              <a:t>Click to edit text </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3" name="Text 2 Placeholder">
            <a:extLst>
              <a:ext uri="{FF2B5EF4-FFF2-40B4-BE49-F238E27FC236}">
                <a16:creationId xmlns:a16="http://schemas.microsoft.com/office/drawing/2014/main" id="{EA784B5D-3637-F64D-B490-7109FF544AD5}"/>
              </a:ext>
            </a:extLst>
          </p:cNvPr>
          <p:cNvSpPr>
            <a:spLocks noGrp="1"/>
          </p:cNvSpPr>
          <p:nvPr>
            <p:ph type="body" sz="quarter" idx="30" hasCustomPrompt="1"/>
          </p:nvPr>
        </p:nvSpPr>
        <p:spPr>
          <a:xfrm>
            <a:off x="2504764" y="1758227"/>
            <a:ext cx="1818000" cy="4744173"/>
          </a:xfrm>
        </p:spPr>
        <p:txBody>
          <a:bodyPr>
            <a:noAutofit/>
          </a:bodyPr>
          <a:lstStyle>
            <a:lvl1pPr marL="0" indent="0">
              <a:lnSpc>
                <a:spcPct val="80000"/>
              </a:lnSpc>
              <a:spcBef>
                <a:spcPts val="0"/>
              </a:spcBef>
              <a:spcAft>
                <a:spcPts val="1200"/>
              </a:spcAft>
              <a:buClr>
                <a:srgbClr val="DB0011"/>
              </a:buClr>
              <a:defRPr lang="en-US" sz="1600" kern="1200" dirty="0">
                <a:solidFill>
                  <a:srgbClr val="333333"/>
                </a:solidFill>
                <a:latin typeface="+mn-lt"/>
                <a:ea typeface="+mn-ea"/>
                <a:cs typeface="+mn-cs"/>
              </a:defRPr>
            </a:lvl1pPr>
            <a:lvl2pPr marL="179388" indent="-179388" algn="l" defTabSz="975208" rtl="0" eaLnBrk="1" latinLnBrk="0" hangingPunct="1">
              <a:lnSpc>
                <a:spcPct val="112000"/>
              </a:lnSpc>
              <a:spcBef>
                <a:spcPts val="600"/>
              </a:spcBef>
              <a:spcAft>
                <a:spcPts val="600"/>
              </a:spcAft>
              <a:buClr>
                <a:srgbClr val="DB0011"/>
              </a:buClr>
              <a:tabLst/>
              <a:defRPr lang="en-US" sz="1600" kern="1200" dirty="0">
                <a:solidFill>
                  <a:srgbClr val="333333"/>
                </a:solidFill>
                <a:latin typeface="+mn-lt"/>
                <a:ea typeface="+mn-ea"/>
                <a:cs typeface="+mn-cs"/>
              </a:defRPr>
            </a:lvl2pPr>
            <a:lvl3pPr marL="360363" indent="-180975" algn="l" defTabSz="975208" rtl="0" eaLnBrk="1" latinLnBrk="0" hangingPunct="1">
              <a:lnSpc>
                <a:spcPct val="112000"/>
              </a:lnSpc>
              <a:spcBef>
                <a:spcPts val="600"/>
              </a:spcBef>
              <a:spcAft>
                <a:spcPts val="600"/>
              </a:spcAft>
              <a:buClr>
                <a:srgbClr val="DB0011"/>
              </a:buClr>
              <a:tabLst>
                <a:tab pos="1239838" algn="l"/>
              </a:tabLst>
              <a:defRPr lang="en-US" sz="1600" kern="1200" dirty="0">
                <a:solidFill>
                  <a:srgbClr val="333333"/>
                </a:solidFill>
                <a:latin typeface="+mn-lt"/>
                <a:ea typeface="+mn-ea"/>
                <a:cs typeface="+mn-cs"/>
              </a:defRPr>
            </a:lvl3pPr>
            <a:lvl4pPr marL="539750" indent="-179388" algn="l" defTabSz="975208" rtl="0" eaLnBrk="1" latinLnBrk="0" hangingPunct="1">
              <a:lnSpc>
                <a:spcPct val="112000"/>
              </a:lnSpc>
              <a:spcBef>
                <a:spcPts val="600"/>
              </a:spcBef>
              <a:spcAft>
                <a:spcPts val="600"/>
              </a:spcAft>
              <a:buClr>
                <a:srgbClr val="DB0011"/>
              </a:buClr>
              <a:tabLst/>
              <a:defRPr lang="en-US" sz="1600" kern="1200" dirty="0">
                <a:solidFill>
                  <a:srgbClr val="333333"/>
                </a:solidFill>
                <a:latin typeface="+mn-lt"/>
                <a:ea typeface="+mn-ea"/>
                <a:cs typeface="+mn-cs"/>
              </a:defRPr>
            </a:lvl4pPr>
            <a:lvl5pPr marL="711200" indent="-171450" algn="l" defTabSz="975208" rtl="0" eaLnBrk="1" latinLnBrk="0" hangingPunct="1">
              <a:lnSpc>
                <a:spcPct val="112000"/>
              </a:lnSpc>
              <a:spcBef>
                <a:spcPts val="600"/>
              </a:spcBef>
              <a:spcAft>
                <a:spcPts val="600"/>
              </a:spcAft>
              <a:buClr>
                <a:srgbClr val="DB0011"/>
              </a:buClr>
              <a:tabLst>
                <a:tab pos="2006600" algn="l"/>
              </a:tabLst>
              <a:defRPr lang="en-GB" sz="1600" kern="1200" dirty="0">
                <a:solidFill>
                  <a:srgbClr val="333333"/>
                </a:solidFill>
                <a:latin typeface="+mn-lt"/>
                <a:ea typeface="+mn-ea"/>
                <a:cs typeface="+mn-cs"/>
              </a:defRPr>
            </a:lvl5pPr>
          </a:lstStyle>
          <a:p>
            <a:pPr marL="0" lvl="0" indent="0" algn="l" defTabSz="975208" rtl="0" eaLnBrk="1" latinLnBrk="0" hangingPunct="1">
              <a:lnSpc>
                <a:spcPct val="80000"/>
              </a:lnSpc>
              <a:spcBef>
                <a:spcPts val="0"/>
              </a:spcBef>
              <a:spcAft>
                <a:spcPts val="600"/>
              </a:spcAft>
              <a:buClr>
                <a:srgbClr val="DB0011"/>
              </a:buClr>
              <a:buSzPct val="90000"/>
              <a:buFont typeface="Wingdings" panose="05000000000000000000" pitchFamily="2" charset="2"/>
              <a:buNone/>
            </a:pPr>
            <a:r>
              <a:rPr lang="en-US" dirty="0"/>
              <a:t>Click to edit text </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1 Placeholder"/>
          <p:cNvSpPr>
            <a:spLocks noGrp="1"/>
          </p:cNvSpPr>
          <p:nvPr>
            <p:ph type="body" sz="quarter" idx="17" hasCustomPrompt="1"/>
          </p:nvPr>
        </p:nvSpPr>
        <p:spPr>
          <a:xfrm>
            <a:off x="424801" y="1758227"/>
            <a:ext cx="1818000" cy="4744173"/>
          </a:xfrm>
        </p:spPr>
        <p:txBody>
          <a:bodyPr>
            <a:noAutofit/>
          </a:bodyPr>
          <a:lstStyle>
            <a:lvl1pPr marL="0" indent="0">
              <a:lnSpc>
                <a:spcPct val="80000"/>
              </a:lnSpc>
              <a:spcBef>
                <a:spcPts val="0"/>
              </a:spcBef>
              <a:spcAft>
                <a:spcPts val="600"/>
              </a:spcAft>
              <a:buClr>
                <a:srgbClr val="DB0011"/>
              </a:buClr>
              <a:defRPr sz="1600"/>
            </a:lvl1pPr>
            <a:lvl2pPr marL="179388" indent="-179388">
              <a:lnSpc>
                <a:spcPct val="112000"/>
              </a:lnSpc>
              <a:spcAft>
                <a:spcPts val="600"/>
              </a:spcAft>
              <a:buClr>
                <a:srgbClr val="DB0011"/>
              </a:buClr>
              <a:tabLst/>
              <a:defRPr sz="1600"/>
            </a:lvl2pPr>
            <a:lvl3pPr marL="360363" indent="-180975">
              <a:lnSpc>
                <a:spcPct val="112000"/>
              </a:lnSpc>
              <a:spcAft>
                <a:spcPts val="600"/>
              </a:spcAft>
              <a:buClr>
                <a:srgbClr val="DB0011"/>
              </a:buClr>
              <a:tabLst>
                <a:tab pos="1239838" algn="l"/>
              </a:tabLst>
              <a:defRPr sz="1600"/>
            </a:lvl3pPr>
            <a:lvl4pPr marL="539750" indent="-179388">
              <a:lnSpc>
                <a:spcPct val="112000"/>
              </a:lnSpc>
              <a:spcAft>
                <a:spcPts val="600"/>
              </a:spcAft>
              <a:buClr>
                <a:srgbClr val="DB0011"/>
              </a:buClr>
              <a:tabLst/>
              <a:defRPr sz="1600"/>
            </a:lvl4pPr>
            <a:lvl5pPr marL="711200" indent="-171450">
              <a:lnSpc>
                <a:spcPct val="112000"/>
              </a:lnSpc>
              <a:spcAft>
                <a:spcPts val="600"/>
              </a:spcAft>
              <a:buClr>
                <a:srgbClr val="DB0011"/>
              </a:buClr>
              <a:tabLst>
                <a:tab pos="2006600" algn="l"/>
              </a:tabLst>
              <a:defRPr sz="1600"/>
            </a:lvl5pPr>
          </a:lstStyle>
          <a:p>
            <a:pPr lvl="0"/>
            <a:r>
              <a:rPr lang="en-US" dirty="0"/>
              <a:t>Click to edit text </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8" name="Slide subtitle">
            <a:extLst>
              <a:ext uri="{FF2B5EF4-FFF2-40B4-BE49-F238E27FC236}">
                <a16:creationId xmlns:a16="http://schemas.microsoft.com/office/drawing/2014/main" id="{BAC5FC6A-8468-D446-B2ED-840A8F90A59C}"/>
              </a:ext>
            </a:extLst>
          </p:cNvPr>
          <p:cNvSpPr>
            <a:spLocks noGrp="1"/>
          </p:cNvSpPr>
          <p:nvPr>
            <p:ph type="body" sz="quarter" idx="26" hasCustomPrompt="1"/>
          </p:nvPr>
        </p:nvSpPr>
        <p:spPr>
          <a:xfrm>
            <a:off x="417514" y="717766"/>
            <a:ext cx="12168187" cy="603696"/>
          </a:xfrm>
        </p:spPr>
        <p:txBody>
          <a:bodyPr/>
          <a:lstStyle>
            <a:lvl1pPr>
              <a:defRPr sz="2400" spc="0" baseline="0"/>
            </a:lvl1pPr>
          </a:lstStyle>
          <a:p>
            <a:r>
              <a:rPr lang="en-US" dirty="0"/>
              <a:t>Click to edit subtitle</a:t>
            </a:r>
          </a:p>
        </p:txBody>
      </p:sp>
      <p:sp>
        <p:nvSpPr>
          <p:cNvPr id="16" name="Slide title">
            <a:extLst>
              <a:ext uri="{FF2B5EF4-FFF2-40B4-BE49-F238E27FC236}">
                <a16:creationId xmlns:a16="http://schemas.microsoft.com/office/drawing/2014/main" id="{BBEC048D-8D24-974F-A67F-A56F91305783}"/>
              </a:ext>
            </a:extLst>
          </p:cNvPr>
          <p:cNvSpPr>
            <a:spLocks noGrp="1"/>
          </p:cNvSpPr>
          <p:nvPr>
            <p:ph type="title" hasCustomPrompt="1"/>
          </p:nvPr>
        </p:nvSpPr>
        <p:spPr>
          <a:xfrm>
            <a:off x="417599" y="417515"/>
            <a:ext cx="12168000" cy="300252"/>
          </a:xfrm>
        </p:spPr>
        <p:txBody>
          <a:bodyPr/>
          <a:lstStyle>
            <a:lvl1pPr>
              <a:defRPr spc="0">
                <a:latin typeface="Univers Next for HSBC Bold" panose="020B0603030202020203" pitchFamily="34" charset="0"/>
              </a:defRPr>
            </a:lvl1pPr>
          </a:lstStyle>
          <a:p>
            <a:r>
              <a:rPr lang="en-GB" dirty="0"/>
              <a:t>Click to edit title</a:t>
            </a:r>
          </a:p>
        </p:txBody>
      </p:sp>
    </p:spTree>
    <p:extLst>
      <p:ext uri="{BB962C8B-B14F-4D97-AF65-F5344CB8AC3E}">
        <p14:creationId xmlns:p14="http://schemas.microsoft.com/office/powerpoint/2010/main" val="2712056481"/>
      </p:ext>
    </p:extLst>
  </p:cSld>
  <p:clrMapOvr>
    <a:masterClrMapping/>
  </p:clrMapOvr>
  <p:extLst>
    <p:ext uri="{DCECCB84-F9BA-43D5-87BE-67443E8EF086}">
      <p15:sldGuideLst xmlns:p15="http://schemas.microsoft.com/office/powerpoint/2012/main">
        <p15:guide id="1" pos="4020" userDrawn="1">
          <p15:clr>
            <a:srgbClr val="FBAE40"/>
          </p15:clr>
        </p15:guide>
        <p15:guide id="2" pos="1415" userDrawn="1">
          <p15:clr>
            <a:srgbClr val="FBAE40"/>
          </p15:clr>
        </p15:guide>
        <p15:guide id="3" pos="1571" userDrawn="1">
          <p15:clr>
            <a:srgbClr val="FBAE40"/>
          </p15:clr>
        </p15:guide>
        <p15:guide id="4" pos="2723" userDrawn="1">
          <p15:clr>
            <a:srgbClr val="FBAE40"/>
          </p15:clr>
        </p15:guide>
        <p15:guide id="5" pos="2863" userDrawn="1">
          <p15:clr>
            <a:srgbClr val="FBAE40"/>
          </p15:clr>
        </p15:guide>
        <p15:guide id="6" pos="5328" userDrawn="1">
          <p15:clr>
            <a:srgbClr val="FBAE40"/>
          </p15:clr>
        </p15:guide>
        <p15:guide id="7" pos="4172" userDrawn="1">
          <p15:clr>
            <a:srgbClr val="FBAE40"/>
          </p15:clr>
        </p15:guide>
        <p15:guide id="8" pos="5481" userDrawn="1">
          <p15:clr>
            <a:srgbClr val="FBAE40"/>
          </p15:clr>
        </p15:guide>
        <p15:guide id="9" pos="6627" userDrawn="1">
          <p15:clr>
            <a:srgbClr val="FBAE40"/>
          </p15:clr>
        </p15:guide>
        <p15:guide id="10" pos="6785" userDrawn="1">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Biographies">
    <p:spTree>
      <p:nvGrpSpPr>
        <p:cNvPr id="1" name=""/>
        <p:cNvGrpSpPr/>
        <p:nvPr/>
      </p:nvGrpSpPr>
      <p:grpSpPr>
        <a:xfrm>
          <a:off x="0" y="0"/>
          <a:ext cx="0" cy="0"/>
          <a:chOff x="0" y="0"/>
          <a:chExt cx="0" cy="0"/>
        </a:xfrm>
      </p:grpSpPr>
      <p:sp>
        <p:nvSpPr>
          <p:cNvPr id="19" name="Notes">
            <a:extLst>
              <a:ext uri="{FF2B5EF4-FFF2-40B4-BE49-F238E27FC236}">
                <a16:creationId xmlns:a16="http://schemas.microsoft.com/office/drawing/2014/main" id="{C58A409E-5DFD-4C22-A867-8BC0495B4573}"/>
              </a:ext>
            </a:extLst>
          </p:cNvPr>
          <p:cNvSpPr>
            <a:spLocks noGrp="1"/>
          </p:cNvSpPr>
          <p:nvPr>
            <p:ph type="body" sz="quarter" idx="27"/>
          </p:nvPr>
        </p:nvSpPr>
        <p:spPr>
          <a:xfrm>
            <a:off x="425373" y="6764623"/>
            <a:ext cx="3886200" cy="443595"/>
          </a:xfrm>
        </p:spPr>
        <p:txBody>
          <a:bodyPr anchor="b" anchorCtr="0"/>
          <a:lstStyle>
            <a:lvl1pPr>
              <a:lnSpc>
                <a:spcPct val="100000"/>
              </a:lnSpc>
              <a:spcBef>
                <a:spcPts val="0"/>
              </a:spcBef>
              <a:defRPr sz="900"/>
            </a:lvl1pPr>
            <a:lvl2pPr marL="180975" indent="-180975">
              <a:lnSpc>
                <a:spcPct val="100000"/>
              </a:lnSpc>
              <a:spcBef>
                <a:spcPts val="0"/>
              </a:spcBef>
              <a:buClrTx/>
              <a:buFont typeface="+mj-lt"/>
              <a:buAutoNum type="arabicPeriod"/>
              <a:defRPr sz="900"/>
            </a:lvl2pPr>
          </a:lstStyle>
          <a:p>
            <a:pPr lvl="0"/>
            <a:r>
              <a:rPr lang="en-GB"/>
              <a:t>Click to edit Master text styles</a:t>
            </a:r>
          </a:p>
          <a:p>
            <a:pPr lvl="1"/>
            <a:r>
              <a:rPr lang="en-GB"/>
              <a:t>Second level</a:t>
            </a:r>
          </a:p>
        </p:txBody>
      </p:sp>
      <p:sp>
        <p:nvSpPr>
          <p:cNvPr id="9" name="Content 3 Placeholder"/>
          <p:cNvSpPr>
            <a:spLocks noGrp="1"/>
          </p:cNvSpPr>
          <p:nvPr>
            <p:ph idx="15" hasCustomPrompt="1"/>
          </p:nvPr>
        </p:nvSpPr>
        <p:spPr>
          <a:xfrm>
            <a:off x="8955624" y="3279804"/>
            <a:ext cx="3621600" cy="2801419"/>
          </a:xfrm>
        </p:spPr>
        <p:txBody>
          <a:bodyPr>
            <a:normAutofit/>
          </a:bodyPr>
          <a:lstStyle>
            <a:lvl1pPr marL="0" indent="0">
              <a:lnSpc>
                <a:spcPct val="112000"/>
              </a:lnSpc>
              <a:spcBef>
                <a:spcPts val="0"/>
              </a:spcBef>
              <a:spcAft>
                <a:spcPts val="1800"/>
              </a:spcAft>
              <a:buSzPct val="90000"/>
              <a:buNone/>
              <a:defRPr lang="en-US" sz="1600" kern="1200" dirty="0">
                <a:solidFill>
                  <a:srgbClr val="333333"/>
                </a:solidFill>
                <a:latin typeface="+mn-lt"/>
                <a:ea typeface="+mn-ea"/>
                <a:cs typeface="+mn-cs"/>
              </a:defRPr>
            </a:lvl1pPr>
            <a:lvl2pPr marL="0" indent="0">
              <a:lnSpc>
                <a:spcPct val="112000"/>
              </a:lnSpc>
              <a:buSzPct val="90000"/>
              <a:buNone/>
              <a:defRPr lang="en-US" sz="1600" kern="1200" dirty="0">
                <a:solidFill>
                  <a:srgbClr val="333333"/>
                </a:solidFill>
                <a:latin typeface="+mn-lt"/>
                <a:ea typeface="+mn-ea"/>
                <a:cs typeface="+mn-cs"/>
              </a:defRPr>
            </a:lvl2pPr>
            <a:lvl3pPr>
              <a:buSzPct val="90000"/>
              <a:defRPr/>
            </a:lvl3pPr>
            <a:lvl4pPr>
              <a:buSzPct val="90000"/>
              <a:defRPr/>
            </a:lvl4pPr>
            <a:lvl5pPr>
              <a:buSzPct val="90000"/>
              <a:defRPr/>
            </a:lvl5pPr>
          </a:lstStyle>
          <a:p>
            <a:pPr marL="0" lvl="0" indent="0" algn="l" defTabSz="975208" rtl="0" eaLnBrk="1" latinLnBrk="0" hangingPunct="1">
              <a:lnSpc>
                <a:spcPct val="112000"/>
              </a:lnSpc>
              <a:spcBef>
                <a:spcPts val="0"/>
              </a:spcBef>
              <a:spcAft>
                <a:spcPts val="1200"/>
              </a:spcAft>
              <a:buClr>
                <a:srgbClr val="DB0011"/>
              </a:buClr>
              <a:buSzPct val="90000"/>
              <a:buFont typeface="Wingdings" panose="05000000000000000000" pitchFamily="2" charset="2"/>
              <a:buNone/>
            </a:pPr>
            <a:r>
              <a:rPr lang="en-US" dirty="0"/>
              <a:t>Click to edit text </a:t>
            </a:r>
          </a:p>
          <a:p>
            <a:pPr marL="0" lvl="1" indent="0" algn="l" defTabSz="975208" rtl="0" eaLnBrk="1" latinLnBrk="0" hangingPunct="1">
              <a:lnSpc>
                <a:spcPct val="112000"/>
              </a:lnSpc>
              <a:spcBef>
                <a:spcPts val="0"/>
              </a:spcBef>
              <a:spcAft>
                <a:spcPts val="1200"/>
              </a:spcAft>
              <a:buClr>
                <a:srgbClr val="DB0011"/>
              </a:buClr>
              <a:buSzPct val="90000"/>
              <a:buFont typeface="Wingdings" panose="05000000000000000000" pitchFamily="2" charset="2"/>
              <a:buNone/>
            </a:pPr>
            <a:r>
              <a:rPr lang="en-US" dirty="0"/>
              <a:t>Click to edit text</a:t>
            </a:r>
          </a:p>
        </p:txBody>
      </p:sp>
      <p:cxnSp>
        <p:nvCxnSpPr>
          <p:cNvPr id="25" name="Graphic 3"/>
          <p:cNvCxnSpPr/>
          <p:nvPr userDrawn="1"/>
        </p:nvCxnSpPr>
        <p:spPr>
          <a:xfrm>
            <a:off x="8955624" y="3079004"/>
            <a:ext cx="3621600" cy="0"/>
          </a:xfrm>
          <a:prstGeom prst="line">
            <a:avLst/>
          </a:prstGeom>
          <a:ln w="12700">
            <a:solidFill>
              <a:srgbClr val="333333"/>
            </a:solidFill>
          </a:ln>
        </p:spPr>
        <p:style>
          <a:lnRef idx="1">
            <a:schemeClr val="accent1"/>
          </a:lnRef>
          <a:fillRef idx="0">
            <a:schemeClr val="accent1"/>
          </a:fillRef>
          <a:effectRef idx="0">
            <a:schemeClr val="accent1"/>
          </a:effectRef>
          <a:fontRef idx="minor">
            <a:schemeClr val="tx1"/>
          </a:fontRef>
        </p:style>
      </p:cxnSp>
      <p:sp>
        <p:nvSpPr>
          <p:cNvPr id="16" name="Text 3 Placeholder"/>
          <p:cNvSpPr>
            <a:spLocks noGrp="1"/>
          </p:cNvSpPr>
          <p:nvPr>
            <p:ph type="body" sz="quarter" idx="21" hasCustomPrompt="1"/>
          </p:nvPr>
        </p:nvSpPr>
        <p:spPr>
          <a:xfrm>
            <a:off x="10057225" y="1758938"/>
            <a:ext cx="2520000" cy="1008000"/>
          </a:xfrm>
        </p:spPr>
        <p:txBody>
          <a:bodyPr/>
          <a:lstStyle>
            <a:lvl1pPr marL="0" indent="0">
              <a:lnSpc>
                <a:spcPct val="112000"/>
              </a:lnSpc>
              <a:spcBef>
                <a:spcPts val="0"/>
              </a:spcBef>
              <a:spcAft>
                <a:spcPts val="853"/>
              </a:spcAft>
              <a:buNone/>
              <a:defRPr sz="2000">
                <a:latin typeface="+mj-lt"/>
              </a:defRPr>
            </a:lvl1pPr>
            <a:lvl2pPr marL="0" indent="0">
              <a:lnSpc>
                <a:spcPct val="112000"/>
              </a:lnSpc>
              <a:spcBef>
                <a:spcPts val="0"/>
              </a:spcBef>
              <a:buNone/>
              <a:defRPr sz="1600" b="1">
                <a:latin typeface="Univers Next for HSBC Regular" panose="020B0503030202020203" pitchFamily="34" charset="0"/>
              </a:defRPr>
            </a:lvl2pPr>
            <a:lvl3pPr marL="0" indent="0">
              <a:lnSpc>
                <a:spcPct val="112000"/>
              </a:lnSpc>
              <a:spcBef>
                <a:spcPts val="320"/>
              </a:spcBef>
              <a:buNone/>
              <a:defRPr sz="1600">
                <a:solidFill>
                  <a:schemeClr val="tx1"/>
                </a:solidFill>
              </a:defRPr>
            </a:lvl3pPr>
          </a:lstStyle>
          <a:p>
            <a:pPr lvl="0"/>
            <a:r>
              <a:rPr lang="en-US" dirty="0"/>
              <a:t>Click to edit text</a:t>
            </a:r>
          </a:p>
          <a:p>
            <a:pPr lvl="1"/>
            <a:r>
              <a:rPr lang="en-US" dirty="0"/>
              <a:t>Second level</a:t>
            </a:r>
          </a:p>
          <a:p>
            <a:pPr lvl="2"/>
            <a:r>
              <a:rPr lang="en-US" dirty="0"/>
              <a:t>Third level</a:t>
            </a:r>
          </a:p>
        </p:txBody>
      </p:sp>
      <p:sp>
        <p:nvSpPr>
          <p:cNvPr id="13" name="Picture 3 Placeholder"/>
          <p:cNvSpPr>
            <a:spLocks noGrp="1"/>
          </p:cNvSpPr>
          <p:nvPr>
            <p:ph type="pic" sz="quarter" idx="18"/>
          </p:nvPr>
        </p:nvSpPr>
        <p:spPr>
          <a:xfrm>
            <a:off x="8955625" y="1759935"/>
            <a:ext cx="1008001" cy="1008000"/>
          </a:xfrm>
        </p:spPr>
        <p:txBody>
          <a:bodyPr anchor="ctr"/>
          <a:lstStyle>
            <a:lvl1pPr marL="0" indent="0" algn="ctr">
              <a:buNone/>
              <a:defRPr sz="1000"/>
            </a:lvl1pPr>
          </a:lstStyle>
          <a:p>
            <a:r>
              <a:rPr lang="en-GB"/>
              <a:t>Click icon to add picture</a:t>
            </a:r>
            <a:endParaRPr lang="en-GB" dirty="0"/>
          </a:p>
        </p:txBody>
      </p:sp>
      <p:sp>
        <p:nvSpPr>
          <p:cNvPr id="7" name="Content 2 Placeholder"/>
          <p:cNvSpPr>
            <a:spLocks noGrp="1"/>
          </p:cNvSpPr>
          <p:nvPr>
            <p:ph idx="14" hasCustomPrompt="1"/>
          </p:nvPr>
        </p:nvSpPr>
        <p:spPr>
          <a:xfrm>
            <a:off x="4690212" y="3304855"/>
            <a:ext cx="3621600" cy="2780632"/>
          </a:xfrm>
        </p:spPr>
        <p:txBody>
          <a:bodyPr>
            <a:normAutofit/>
          </a:bodyPr>
          <a:lstStyle>
            <a:lvl1pPr marL="0" indent="0">
              <a:lnSpc>
                <a:spcPct val="112000"/>
              </a:lnSpc>
              <a:spcBef>
                <a:spcPts val="0"/>
              </a:spcBef>
              <a:spcAft>
                <a:spcPts val="1800"/>
              </a:spcAft>
              <a:buSzPct val="90000"/>
              <a:buNone/>
              <a:defRPr lang="en-US" sz="1600" kern="1200" dirty="0">
                <a:solidFill>
                  <a:srgbClr val="333333"/>
                </a:solidFill>
                <a:latin typeface="+mn-lt"/>
                <a:ea typeface="+mn-ea"/>
                <a:cs typeface="+mn-cs"/>
              </a:defRPr>
            </a:lvl1pPr>
            <a:lvl2pPr marL="0" indent="0">
              <a:lnSpc>
                <a:spcPct val="112000"/>
              </a:lnSpc>
              <a:buSzPct val="90000"/>
              <a:buNone/>
              <a:defRPr lang="en-US" sz="1600" kern="1200" dirty="0">
                <a:solidFill>
                  <a:srgbClr val="333333"/>
                </a:solidFill>
                <a:latin typeface="+mn-lt"/>
                <a:ea typeface="+mn-ea"/>
                <a:cs typeface="+mn-cs"/>
              </a:defRPr>
            </a:lvl2pPr>
            <a:lvl3pPr>
              <a:buSzPct val="90000"/>
              <a:defRPr/>
            </a:lvl3pPr>
            <a:lvl4pPr>
              <a:buSzPct val="90000"/>
              <a:defRPr/>
            </a:lvl4pPr>
            <a:lvl5pPr>
              <a:buSzPct val="90000"/>
              <a:defRPr/>
            </a:lvl5pPr>
          </a:lstStyle>
          <a:p>
            <a:pPr marL="0" lvl="0" indent="0" algn="l" defTabSz="975208" rtl="0" eaLnBrk="1" latinLnBrk="0" hangingPunct="1">
              <a:lnSpc>
                <a:spcPct val="112000"/>
              </a:lnSpc>
              <a:spcBef>
                <a:spcPts val="0"/>
              </a:spcBef>
              <a:spcAft>
                <a:spcPts val="1200"/>
              </a:spcAft>
              <a:buClr>
                <a:srgbClr val="DB0011"/>
              </a:buClr>
              <a:buSzPct val="90000"/>
              <a:buFont typeface="Wingdings" panose="05000000000000000000" pitchFamily="2" charset="2"/>
              <a:buNone/>
            </a:pPr>
            <a:r>
              <a:rPr lang="en-US" dirty="0"/>
              <a:t>Click to edit text </a:t>
            </a:r>
          </a:p>
          <a:p>
            <a:pPr marL="0" lvl="1" indent="0" algn="l" defTabSz="975208" rtl="0" eaLnBrk="1" latinLnBrk="0" hangingPunct="1">
              <a:lnSpc>
                <a:spcPct val="112000"/>
              </a:lnSpc>
              <a:spcBef>
                <a:spcPts val="0"/>
              </a:spcBef>
              <a:spcAft>
                <a:spcPts val="1200"/>
              </a:spcAft>
              <a:buClr>
                <a:srgbClr val="DB0011"/>
              </a:buClr>
              <a:buSzPct val="90000"/>
              <a:buFont typeface="Wingdings" panose="05000000000000000000" pitchFamily="2" charset="2"/>
              <a:buNone/>
            </a:pPr>
            <a:r>
              <a:rPr lang="en-US" dirty="0"/>
              <a:t>Click to edit text</a:t>
            </a:r>
          </a:p>
        </p:txBody>
      </p:sp>
      <p:cxnSp>
        <p:nvCxnSpPr>
          <p:cNvPr id="24" name="Graphic 2"/>
          <p:cNvCxnSpPr/>
          <p:nvPr userDrawn="1"/>
        </p:nvCxnSpPr>
        <p:spPr>
          <a:xfrm>
            <a:off x="4690212" y="3079004"/>
            <a:ext cx="3621600" cy="0"/>
          </a:xfrm>
          <a:prstGeom prst="line">
            <a:avLst/>
          </a:prstGeom>
          <a:ln w="12700">
            <a:solidFill>
              <a:srgbClr val="333333"/>
            </a:solidFill>
          </a:ln>
        </p:spPr>
        <p:style>
          <a:lnRef idx="1">
            <a:schemeClr val="accent1"/>
          </a:lnRef>
          <a:fillRef idx="0">
            <a:schemeClr val="accent1"/>
          </a:fillRef>
          <a:effectRef idx="0">
            <a:schemeClr val="accent1"/>
          </a:effectRef>
          <a:fontRef idx="minor">
            <a:schemeClr val="tx1"/>
          </a:fontRef>
        </p:style>
      </p:cxnSp>
      <p:sp>
        <p:nvSpPr>
          <p:cNvPr id="14" name="Text 2 Placeholder"/>
          <p:cNvSpPr>
            <a:spLocks noGrp="1"/>
          </p:cNvSpPr>
          <p:nvPr>
            <p:ph type="body" sz="quarter" idx="19" hasCustomPrompt="1"/>
          </p:nvPr>
        </p:nvSpPr>
        <p:spPr>
          <a:xfrm>
            <a:off x="5791813" y="1759936"/>
            <a:ext cx="2520000" cy="1008000"/>
          </a:xfrm>
        </p:spPr>
        <p:txBody>
          <a:bodyPr/>
          <a:lstStyle>
            <a:lvl1pPr marL="0" indent="0">
              <a:lnSpc>
                <a:spcPct val="112000"/>
              </a:lnSpc>
              <a:spcBef>
                <a:spcPts val="0"/>
              </a:spcBef>
              <a:spcAft>
                <a:spcPts val="853"/>
              </a:spcAft>
              <a:buNone/>
              <a:defRPr sz="2000">
                <a:latin typeface="+mj-lt"/>
              </a:defRPr>
            </a:lvl1pPr>
            <a:lvl2pPr marL="0" indent="0">
              <a:lnSpc>
                <a:spcPct val="112000"/>
              </a:lnSpc>
              <a:spcBef>
                <a:spcPts val="0"/>
              </a:spcBef>
              <a:buNone/>
              <a:defRPr sz="1600" b="1">
                <a:latin typeface="Univers Next for HSBC Regular" panose="020B0503030202020203" pitchFamily="34" charset="0"/>
              </a:defRPr>
            </a:lvl2pPr>
            <a:lvl3pPr marL="0" indent="0">
              <a:lnSpc>
                <a:spcPct val="112000"/>
              </a:lnSpc>
              <a:spcBef>
                <a:spcPts val="320"/>
              </a:spcBef>
              <a:buNone/>
              <a:defRPr sz="1600">
                <a:solidFill>
                  <a:schemeClr val="tx1"/>
                </a:solidFill>
              </a:defRPr>
            </a:lvl3pPr>
          </a:lstStyle>
          <a:p>
            <a:pPr lvl="0"/>
            <a:r>
              <a:rPr lang="en-US" dirty="0"/>
              <a:t>Click to edit text</a:t>
            </a:r>
          </a:p>
          <a:p>
            <a:pPr lvl="1"/>
            <a:r>
              <a:rPr lang="en-US" dirty="0"/>
              <a:t>Second level</a:t>
            </a:r>
          </a:p>
          <a:p>
            <a:pPr lvl="2"/>
            <a:r>
              <a:rPr lang="en-US" dirty="0"/>
              <a:t>Third level</a:t>
            </a:r>
          </a:p>
        </p:txBody>
      </p:sp>
      <p:sp>
        <p:nvSpPr>
          <p:cNvPr id="12" name="Picture 2 Placeholder"/>
          <p:cNvSpPr>
            <a:spLocks noGrp="1"/>
          </p:cNvSpPr>
          <p:nvPr>
            <p:ph type="pic" sz="quarter" idx="17"/>
          </p:nvPr>
        </p:nvSpPr>
        <p:spPr>
          <a:xfrm>
            <a:off x="4690213" y="1759935"/>
            <a:ext cx="1008001" cy="1008000"/>
          </a:xfrm>
        </p:spPr>
        <p:txBody>
          <a:bodyPr anchor="ctr"/>
          <a:lstStyle>
            <a:lvl1pPr marL="0" indent="0" algn="ctr">
              <a:buNone/>
              <a:defRPr sz="1000"/>
            </a:lvl1pPr>
          </a:lstStyle>
          <a:p>
            <a:r>
              <a:rPr lang="en-GB"/>
              <a:t>Click icon to add picture</a:t>
            </a:r>
            <a:endParaRPr lang="en-GB" dirty="0"/>
          </a:p>
        </p:txBody>
      </p:sp>
      <p:sp>
        <p:nvSpPr>
          <p:cNvPr id="3" name="Content 1 Placeholder"/>
          <p:cNvSpPr>
            <a:spLocks noGrp="1"/>
          </p:cNvSpPr>
          <p:nvPr>
            <p:ph idx="1" hasCustomPrompt="1"/>
          </p:nvPr>
        </p:nvSpPr>
        <p:spPr>
          <a:xfrm>
            <a:off x="424800" y="3317380"/>
            <a:ext cx="3621600" cy="2770239"/>
          </a:xfrm>
        </p:spPr>
        <p:txBody>
          <a:bodyPr>
            <a:normAutofit/>
          </a:bodyPr>
          <a:lstStyle>
            <a:lvl1pPr marL="0" indent="0">
              <a:lnSpc>
                <a:spcPct val="112000"/>
              </a:lnSpc>
              <a:spcBef>
                <a:spcPts val="0"/>
              </a:spcBef>
              <a:spcAft>
                <a:spcPts val="1200"/>
              </a:spcAft>
              <a:buSzPct val="90000"/>
              <a:buNone/>
              <a:defRPr sz="1600"/>
            </a:lvl1pPr>
            <a:lvl2pPr marL="0" indent="0">
              <a:lnSpc>
                <a:spcPct val="112000"/>
              </a:lnSpc>
              <a:spcBef>
                <a:spcPts val="0"/>
              </a:spcBef>
              <a:spcAft>
                <a:spcPts val="1200"/>
              </a:spcAft>
              <a:buSzPct val="90000"/>
              <a:buNone/>
              <a:defRPr sz="1600"/>
            </a:lvl2pPr>
            <a:lvl3pPr>
              <a:buSzPct val="90000"/>
              <a:defRPr/>
            </a:lvl3pPr>
            <a:lvl4pPr>
              <a:buSzPct val="90000"/>
              <a:defRPr/>
            </a:lvl4pPr>
            <a:lvl5pPr>
              <a:buSzPct val="90000"/>
              <a:defRPr/>
            </a:lvl5pPr>
          </a:lstStyle>
          <a:p>
            <a:pPr lvl="0"/>
            <a:r>
              <a:rPr lang="en-US" dirty="0"/>
              <a:t>Click to edit text</a:t>
            </a:r>
          </a:p>
          <a:p>
            <a:pPr lvl="1"/>
            <a:r>
              <a:rPr lang="en-US" dirty="0"/>
              <a:t>Click to edit text</a:t>
            </a:r>
          </a:p>
        </p:txBody>
      </p:sp>
      <p:cxnSp>
        <p:nvCxnSpPr>
          <p:cNvPr id="23" name="Graphic 1"/>
          <p:cNvCxnSpPr/>
          <p:nvPr userDrawn="1"/>
        </p:nvCxnSpPr>
        <p:spPr>
          <a:xfrm>
            <a:off x="424800" y="3079004"/>
            <a:ext cx="3621600" cy="0"/>
          </a:xfrm>
          <a:prstGeom prst="line">
            <a:avLst/>
          </a:prstGeom>
          <a:ln w="12700">
            <a:solidFill>
              <a:srgbClr val="333333"/>
            </a:solidFill>
          </a:ln>
        </p:spPr>
        <p:style>
          <a:lnRef idx="1">
            <a:schemeClr val="accent1"/>
          </a:lnRef>
          <a:fillRef idx="0">
            <a:schemeClr val="accent1"/>
          </a:fillRef>
          <a:effectRef idx="0">
            <a:schemeClr val="accent1"/>
          </a:effectRef>
          <a:fontRef idx="minor">
            <a:schemeClr val="tx1"/>
          </a:fontRef>
        </p:style>
      </p:cxnSp>
      <p:sp>
        <p:nvSpPr>
          <p:cNvPr id="15" name="Text 1 Placeholder"/>
          <p:cNvSpPr>
            <a:spLocks noGrp="1"/>
          </p:cNvSpPr>
          <p:nvPr>
            <p:ph type="body" sz="quarter" idx="20" hasCustomPrompt="1"/>
          </p:nvPr>
        </p:nvSpPr>
        <p:spPr>
          <a:xfrm>
            <a:off x="1526401" y="1759936"/>
            <a:ext cx="2520000" cy="1008000"/>
          </a:xfrm>
        </p:spPr>
        <p:txBody>
          <a:bodyPr/>
          <a:lstStyle>
            <a:lvl1pPr marL="0" indent="0">
              <a:lnSpc>
                <a:spcPct val="112000"/>
              </a:lnSpc>
              <a:spcBef>
                <a:spcPts val="0"/>
              </a:spcBef>
              <a:spcAft>
                <a:spcPts val="853"/>
              </a:spcAft>
              <a:buNone/>
              <a:defRPr sz="2000">
                <a:latin typeface="+mj-lt"/>
              </a:defRPr>
            </a:lvl1pPr>
            <a:lvl2pPr marL="0" indent="0">
              <a:lnSpc>
                <a:spcPct val="112000"/>
              </a:lnSpc>
              <a:spcBef>
                <a:spcPts val="0"/>
              </a:spcBef>
              <a:buNone/>
              <a:defRPr sz="1600" b="1" i="0">
                <a:latin typeface="Univers Next for HSBC Regular" panose="020B0503030202020203" pitchFamily="34" charset="0"/>
              </a:defRPr>
            </a:lvl2pPr>
            <a:lvl3pPr marL="0" indent="0">
              <a:lnSpc>
                <a:spcPct val="112000"/>
              </a:lnSpc>
              <a:spcBef>
                <a:spcPts val="320"/>
              </a:spcBef>
              <a:buNone/>
              <a:defRPr sz="1600">
                <a:solidFill>
                  <a:schemeClr val="tx1"/>
                </a:solidFill>
              </a:defRPr>
            </a:lvl3pPr>
          </a:lstStyle>
          <a:p>
            <a:pPr lvl="0"/>
            <a:r>
              <a:rPr lang="en-US" dirty="0"/>
              <a:t>Click to edit text</a:t>
            </a:r>
          </a:p>
          <a:p>
            <a:pPr lvl="1"/>
            <a:r>
              <a:rPr lang="en-US" dirty="0"/>
              <a:t>Second level</a:t>
            </a:r>
          </a:p>
          <a:p>
            <a:pPr lvl="2"/>
            <a:r>
              <a:rPr lang="en-US" dirty="0"/>
              <a:t>Third level</a:t>
            </a:r>
          </a:p>
        </p:txBody>
      </p:sp>
      <p:sp>
        <p:nvSpPr>
          <p:cNvPr id="11" name="Picture 1 Placeholder"/>
          <p:cNvSpPr>
            <a:spLocks noGrp="1"/>
          </p:cNvSpPr>
          <p:nvPr>
            <p:ph type="pic" sz="quarter" idx="16"/>
          </p:nvPr>
        </p:nvSpPr>
        <p:spPr>
          <a:xfrm>
            <a:off x="424799" y="1759935"/>
            <a:ext cx="1008001" cy="1008000"/>
          </a:xfrm>
        </p:spPr>
        <p:txBody>
          <a:bodyPr anchor="ctr"/>
          <a:lstStyle>
            <a:lvl1pPr marL="0" indent="0" algn="ctr">
              <a:buNone/>
              <a:defRPr sz="1050"/>
            </a:lvl1pPr>
          </a:lstStyle>
          <a:p>
            <a:r>
              <a:rPr lang="en-GB"/>
              <a:t>Click icon to add picture</a:t>
            </a:r>
            <a:endParaRPr lang="en-GB" dirty="0"/>
          </a:p>
        </p:txBody>
      </p:sp>
      <p:sp>
        <p:nvSpPr>
          <p:cNvPr id="18" name="Slide subtitle">
            <a:extLst>
              <a:ext uri="{FF2B5EF4-FFF2-40B4-BE49-F238E27FC236}">
                <a16:creationId xmlns:a16="http://schemas.microsoft.com/office/drawing/2014/main" id="{BAC5FC6A-8468-D446-B2ED-840A8F90A59C}"/>
              </a:ext>
            </a:extLst>
          </p:cNvPr>
          <p:cNvSpPr>
            <a:spLocks noGrp="1"/>
          </p:cNvSpPr>
          <p:nvPr>
            <p:ph type="body" sz="quarter" idx="26" hasCustomPrompt="1"/>
          </p:nvPr>
        </p:nvSpPr>
        <p:spPr>
          <a:xfrm>
            <a:off x="417514" y="717766"/>
            <a:ext cx="12168187" cy="603696"/>
          </a:xfrm>
        </p:spPr>
        <p:txBody>
          <a:bodyPr/>
          <a:lstStyle>
            <a:lvl1pPr>
              <a:defRPr sz="2400" spc="0" baseline="0"/>
            </a:lvl1pPr>
          </a:lstStyle>
          <a:p>
            <a:r>
              <a:rPr lang="en-US" dirty="0"/>
              <a:t>Click to edit subtitle</a:t>
            </a:r>
          </a:p>
        </p:txBody>
      </p:sp>
      <p:sp>
        <p:nvSpPr>
          <p:cNvPr id="21" name="Slide title">
            <a:extLst>
              <a:ext uri="{FF2B5EF4-FFF2-40B4-BE49-F238E27FC236}">
                <a16:creationId xmlns:a16="http://schemas.microsoft.com/office/drawing/2014/main" id="{7E6FE804-05C4-8641-973B-0D87EA69723D}"/>
              </a:ext>
            </a:extLst>
          </p:cNvPr>
          <p:cNvSpPr>
            <a:spLocks noGrp="1"/>
          </p:cNvSpPr>
          <p:nvPr>
            <p:ph type="title" hasCustomPrompt="1"/>
          </p:nvPr>
        </p:nvSpPr>
        <p:spPr>
          <a:xfrm>
            <a:off x="417599" y="404815"/>
            <a:ext cx="12168000" cy="300252"/>
          </a:xfrm>
        </p:spPr>
        <p:txBody>
          <a:bodyPr/>
          <a:lstStyle>
            <a:lvl1pPr>
              <a:defRPr spc="0">
                <a:latin typeface="Univers Next for HSBC Bold" panose="020B0603030202020203" pitchFamily="34" charset="0"/>
              </a:defRPr>
            </a:lvl1pPr>
          </a:lstStyle>
          <a:p>
            <a:r>
              <a:rPr lang="en-GB" dirty="0"/>
              <a:t>Click to edit title</a:t>
            </a:r>
          </a:p>
        </p:txBody>
      </p:sp>
    </p:spTree>
    <p:extLst>
      <p:ext uri="{BB962C8B-B14F-4D97-AF65-F5344CB8AC3E}">
        <p14:creationId xmlns:p14="http://schemas.microsoft.com/office/powerpoint/2010/main" val="1608330709"/>
      </p:ext>
    </p:extLst>
  </p:cSld>
  <p:clrMapOvr>
    <a:masterClrMapping/>
  </p:clrMapOvr>
  <p:extLst>
    <p:ext uri="{DCECCB84-F9BA-43D5-87BE-67443E8EF086}">
      <p15:sldGuideLst xmlns:p15="http://schemas.microsoft.com/office/powerpoint/2012/main">
        <p15:guide id="1" pos="2553" userDrawn="1">
          <p15:clr>
            <a:srgbClr val="FBAE40"/>
          </p15:clr>
        </p15:guide>
        <p15:guide id="2" pos="2949" userDrawn="1">
          <p15:clr>
            <a:srgbClr val="FBAE40"/>
          </p15:clr>
        </p15:guide>
        <p15:guide id="3" pos="5240" userDrawn="1">
          <p15:clr>
            <a:srgbClr val="FBAE40"/>
          </p15:clr>
        </p15:guide>
        <p15:guide id="4" pos="5638" userDrawn="1">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Key Message">
    <p:spTree>
      <p:nvGrpSpPr>
        <p:cNvPr id="1" name=""/>
        <p:cNvGrpSpPr/>
        <p:nvPr/>
      </p:nvGrpSpPr>
      <p:grpSpPr>
        <a:xfrm>
          <a:off x="0" y="0"/>
          <a:ext cx="0" cy="0"/>
          <a:chOff x="0" y="0"/>
          <a:chExt cx="0" cy="0"/>
        </a:xfrm>
      </p:grpSpPr>
    </p:spTree>
    <p:extLst>
      <p:ext uri="{BB962C8B-B14F-4D97-AF65-F5344CB8AC3E}">
        <p14:creationId xmlns:p14="http://schemas.microsoft.com/office/powerpoint/2010/main" val="354735936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sp>
        <p:nvSpPr>
          <p:cNvPr id="9" name="Notes Placeholder">
            <a:extLst>
              <a:ext uri="{FF2B5EF4-FFF2-40B4-BE49-F238E27FC236}">
                <a16:creationId xmlns:a16="http://schemas.microsoft.com/office/drawing/2014/main" id="{06B51FE7-922C-4285-84F6-CAF6DA2D7074}"/>
              </a:ext>
            </a:extLst>
          </p:cNvPr>
          <p:cNvSpPr>
            <a:spLocks noGrp="1"/>
          </p:cNvSpPr>
          <p:nvPr>
            <p:ph type="body" sz="quarter" idx="27"/>
          </p:nvPr>
        </p:nvSpPr>
        <p:spPr>
          <a:xfrm>
            <a:off x="425373" y="6764623"/>
            <a:ext cx="3886200" cy="443595"/>
          </a:xfrm>
        </p:spPr>
        <p:txBody>
          <a:bodyPr anchor="b" anchorCtr="0"/>
          <a:lstStyle>
            <a:lvl1pPr>
              <a:lnSpc>
                <a:spcPct val="100000"/>
              </a:lnSpc>
              <a:spcBef>
                <a:spcPts val="0"/>
              </a:spcBef>
              <a:defRPr sz="900"/>
            </a:lvl1pPr>
            <a:lvl2pPr marL="180975" indent="-180975">
              <a:lnSpc>
                <a:spcPct val="100000"/>
              </a:lnSpc>
              <a:spcBef>
                <a:spcPts val="0"/>
              </a:spcBef>
              <a:buClrTx/>
              <a:buFont typeface="+mj-lt"/>
              <a:buAutoNum type="arabicPeriod"/>
              <a:defRPr sz="900"/>
            </a:lvl2pPr>
          </a:lstStyle>
          <a:p>
            <a:pPr lvl="0"/>
            <a:r>
              <a:rPr lang="en-GB"/>
              <a:t>Click to edit Master text styles</a:t>
            </a:r>
          </a:p>
          <a:p>
            <a:pPr lvl="1"/>
            <a:r>
              <a:rPr lang="en-GB"/>
              <a:t>Second level</a:t>
            </a:r>
          </a:p>
        </p:txBody>
      </p:sp>
      <p:sp>
        <p:nvSpPr>
          <p:cNvPr id="6" name="Disclaimer Text Placeholder"/>
          <p:cNvSpPr>
            <a:spLocks noGrp="1"/>
          </p:cNvSpPr>
          <p:nvPr>
            <p:ph type="body" sz="quarter" idx="12"/>
          </p:nvPr>
        </p:nvSpPr>
        <p:spPr>
          <a:xfrm>
            <a:off x="417512" y="1749427"/>
            <a:ext cx="12167999" cy="4752973"/>
          </a:xfrm>
        </p:spPr>
        <p:txBody>
          <a:bodyPr numCol="2" spcCol="360000">
            <a:normAutofit/>
          </a:bodyPr>
          <a:lstStyle>
            <a:lvl1pPr marL="0" indent="0">
              <a:buNone/>
              <a:defRPr sz="1067"/>
            </a:lvl1pPr>
          </a:lstStyle>
          <a:p>
            <a:pPr lvl="0"/>
            <a:endParaRPr lang="en-US" dirty="0"/>
          </a:p>
        </p:txBody>
      </p:sp>
      <p:sp>
        <p:nvSpPr>
          <p:cNvPr id="10" name="Slide subtitle">
            <a:extLst>
              <a:ext uri="{FF2B5EF4-FFF2-40B4-BE49-F238E27FC236}">
                <a16:creationId xmlns:a16="http://schemas.microsoft.com/office/drawing/2014/main" id="{BAC5FC6A-8468-D446-B2ED-840A8F90A59C}"/>
              </a:ext>
            </a:extLst>
          </p:cNvPr>
          <p:cNvSpPr>
            <a:spLocks noGrp="1"/>
          </p:cNvSpPr>
          <p:nvPr>
            <p:ph type="body" sz="quarter" idx="26" hasCustomPrompt="1"/>
          </p:nvPr>
        </p:nvSpPr>
        <p:spPr>
          <a:xfrm>
            <a:off x="417514" y="717766"/>
            <a:ext cx="12168187" cy="603696"/>
          </a:xfrm>
        </p:spPr>
        <p:txBody>
          <a:bodyPr/>
          <a:lstStyle>
            <a:lvl1pPr>
              <a:defRPr sz="2400" spc="0" baseline="0"/>
            </a:lvl1pPr>
          </a:lstStyle>
          <a:p>
            <a:r>
              <a:rPr lang="en-US" dirty="0"/>
              <a:t>Click to edit subtitle</a:t>
            </a:r>
          </a:p>
        </p:txBody>
      </p:sp>
      <p:sp>
        <p:nvSpPr>
          <p:cNvPr id="8" name="Slide title">
            <a:extLst>
              <a:ext uri="{FF2B5EF4-FFF2-40B4-BE49-F238E27FC236}">
                <a16:creationId xmlns:a16="http://schemas.microsoft.com/office/drawing/2014/main" id="{22C2AB08-D41F-CE43-AE06-DA8F370FA126}"/>
              </a:ext>
            </a:extLst>
          </p:cNvPr>
          <p:cNvSpPr>
            <a:spLocks noGrp="1"/>
          </p:cNvSpPr>
          <p:nvPr>
            <p:ph type="title" hasCustomPrompt="1"/>
          </p:nvPr>
        </p:nvSpPr>
        <p:spPr>
          <a:xfrm>
            <a:off x="417599" y="417515"/>
            <a:ext cx="12168000" cy="300252"/>
          </a:xfrm>
        </p:spPr>
        <p:txBody>
          <a:bodyPr/>
          <a:lstStyle>
            <a:lvl1pPr>
              <a:defRPr spc="0">
                <a:latin typeface="Univers Next for HSBC Bold" panose="020B0603030202020203" pitchFamily="34" charset="0"/>
              </a:defRPr>
            </a:lvl1pPr>
          </a:lstStyle>
          <a:p>
            <a:r>
              <a:rPr lang="en-GB" dirty="0"/>
              <a:t>Click to edit title</a:t>
            </a:r>
          </a:p>
        </p:txBody>
      </p:sp>
    </p:spTree>
    <p:extLst>
      <p:ext uri="{BB962C8B-B14F-4D97-AF65-F5344CB8AC3E}">
        <p14:creationId xmlns:p14="http://schemas.microsoft.com/office/powerpoint/2010/main" val="2399274946"/>
      </p:ext>
    </p:extLst>
  </p:cSld>
  <p:clrMapOvr>
    <a:masterClrMapping/>
  </p:clrMapOvr>
  <p:extLst>
    <p:ext uri="{DCECCB84-F9BA-43D5-87BE-67443E8EF086}">
      <p15:sldGuideLst xmlns:p15="http://schemas.microsoft.com/office/powerpoint/2012/main">
        <p15:guide id="1" pos="4004" userDrawn="1">
          <p15:clr>
            <a:srgbClr val="FBAE40"/>
          </p15:clr>
        </p15:guide>
        <p15:guide id="2" pos="4177" userDrawn="1">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6" name="Graphic">
            <a:extLst>
              <a:ext uri="{FF2B5EF4-FFF2-40B4-BE49-F238E27FC236}">
                <a16:creationId xmlns:a16="http://schemas.microsoft.com/office/drawing/2014/main" id="{2237EFFD-CAF1-6846-BF4F-CEA0BEFD94F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446"/>
            <a:ext cx="13003212" cy="7314307"/>
          </a:xfrm>
          <a:prstGeom prst="rect">
            <a:avLst/>
          </a:prstGeom>
        </p:spPr>
      </p:pic>
      <p:sp>
        <p:nvSpPr>
          <p:cNvPr id="7" name="Mask">
            <a:extLst>
              <a:ext uri="{FF2B5EF4-FFF2-40B4-BE49-F238E27FC236}">
                <a16:creationId xmlns:a16="http://schemas.microsoft.com/office/drawing/2014/main" id="{36489FBB-4E9B-664A-BBB4-CA2B47BBC147}"/>
              </a:ext>
            </a:extLst>
          </p:cNvPr>
          <p:cNvSpPr/>
          <p:nvPr userDrawn="1"/>
        </p:nvSpPr>
        <p:spPr>
          <a:xfrm flipH="1">
            <a:off x="0" y="0"/>
            <a:ext cx="13003212" cy="7315200"/>
          </a:xfrm>
          <a:custGeom>
            <a:avLst/>
            <a:gdLst>
              <a:gd name="connsiteX0" fmla="*/ 0 w 13003212"/>
              <a:gd name="connsiteY0" fmla="*/ 0 h 7315200"/>
              <a:gd name="connsiteX1" fmla="*/ 13003212 w 13003212"/>
              <a:gd name="connsiteY1" fmla="*/ 0 h 7315200"/>
              <a:gd name="connsiteX2" fmla="*/ 13003212 w 13003212"/>
              <a:gd name="connsiteY2" fmla="*/ 7315200 h 7315200"/>
              <a:gd name="connsiteX3" fmla="*/ 0 w 13003212"/>
              <a:gd name="connsiteY3" fmla="*/ 7315200 h 7315200"/>
              <a:gd name="connsiteX4" fmla="*/ 0 w 13003212"/>
              <a:gd name="connsiteY4" fmla="*/ 6820623 h 7315200"/>
              <a:gd name="connsiteX5" fmla="*/ 4538706 w 13003212"/>
              <a:gd name="connsiteY5" fmla="*/ 6820623 h 7315200"/>
              <a:gd name="connsiteX6" fmla="*/ 7698152 w 13003212"/>
              <a:gd name="connsiteY6" fmla="*/ 3660317 h 7315200"/>
              <a:gd name="connsiteX7" fmla="*/ 4538706 w 13003212"/>
              <a:gd name="connsiteY7" fmla="*/ 492617 h 7315200"/>
              <a:gd name="connsiteX8" fmla="*/ 0 w 13003212"/>
              <a:gd name="connsiteY8" fmla="*/ 492617 h 7315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003212" h="7315200">
                <a:moveTo>
                  <a:pt x="0" y="0"/>
                </a:moveTo>
                <a:lnTo>
                  <a:pt x="13003212" y="0"/>
                </a:lnTo>
                <a:lnTo>
                  <a:pt x="13003212" y="7315200"/>
                </a:lnTo>
                <a:lnTo>
                  <a:pt x="0" y="7315200"/>
                </a:lnTo>
                <a:lnTo>
                  <a:pt x="0" y="6820623"/>
                </a:lnTo>
                <a:lnTo>
                  <a:pt x="4538706" y="6820623"/>
                </a:lnTo>
                <a:lnTo>
                  <a:pt x="7698152" y="3660317"/>
                </a:lnTo>
                <a:lnTo>
                  <a:pt x="4538706" y="492617"/>
                </a:lnTo>
                <a:lnTo>
                  <a:pt x="0" y="492617"/>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err="1"/>
          </a:p>
        </p:txBody>
      </p:sp>
      <p:pic>
        <p:nvPicPr>
          <p:cNvPr id="8" name="HSBC logo">
            <a:extLst>
              <a:ext uri="{FF2B5EF4-FFF2-40B4-BE49-F238E27FC236}">
                <a16:creationId xmlns:a16="http://schemas.microsoft.com/office/drawing/2014/main" id="{D06F2E3F-03F8-184B-8735-780F8AF70EB6}"/>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0" y="6109769"/>
            <a:ext cx="2254859" cy="1185889"/>
          </a:xfrm>
          <a:prstGeom prst="rect">
            <a:avLst/>
          </a:prstGeom>
        </p:spPr>
      </p:pic>
      <p:sp>
        <p:nvSpPr>
          <p:cNvPr id="4" name="Section Detail">
            <a:extLst>
              <a:ext uri="{FF2B5EF4-FFF2-40B4-BE49-F238E27FC236}">
                <a16:creationId xmlns:a16="http://schemas.microsoft.com/office/drawing/2014/main" id="{7502DA62-8F9D-B94F-B697-74FB7D7609B0}"/>
              </a:ext>
            </a:extLst>
          </p:cNvPr>
          <p:cNvSpPr txBox="1">
            <a:spLocks/>
          </p:cNvSpPr>
          <p:nvPr userDrawn="1"/>
        </p:nvSpPr>
        <p:spPr>
          <a:xfrm>
            <a:off x="417513" y="2608989"/>
            <a:ext cx="4749800" cy="1023938"/>
          </a:xfrm>
          <a:prstGeom prst="rect">
            <a:avLst/>
          </a:prstGeom>
        </p:spPr>
        <p:txBody>
          <a:bodyPr vert="horz" lIns="0" tIns="0" rIns="0" bIns="0" rtlCol="0" anchor="b" anchorCtr="0"/>
          <a:lstStyle>
            <a:defPPr>
              <a:defRPr lang="en-US"/>
            </a:defPPr>
            <a:lvl1pPr marL="0" algn="r" defTabSz="975208" rtl="0" eaLnBrk="1" latinLnBrk="0" hangingPunct="1">
              <a:defRPr sz="1200" kern="1200">
                <a:solidFill>
                  <a:schemeClr val="tx1"/>
                </a:solidFill>
                <a:latin typeface="+mn-lt"/>
                <a:ea typeface="+mn-ea"/>
                <a:cs typeface="+mn-cs"/>
              </a:defRPr>
            </a:lvl1pPr>
            <a:lvl2pPr marL="487604" algn="l" defTabSz="975208" rtl="0" eaLnBrk="1" latinLnBrk="0" hangingPunct="1">
              <a:defRPr sz="1920" kern="1200">
                <a:solidFill>
                  <a:schemeClr val="tx1"/>
                </a:solidFill>
                <a:latin typeface="+mn-lt"/>
                <a:ea typeface="+mn-ea"/>
                <a:cs typeface="+mn-cs"/>
              </a:defRPr>
            </a:lvl2pPr>
            <a:lvl3pPr marL="975208" algn="l" defTabSz="975208" rtl="0" eaLnBrk="1" latinLnBrk="0" hangingPunct="1">
              <a:defRPr sz="1920" kern="1200">
                <a:solidFill>
                  <a:schemeClr val="tx1"/>
                </a:solidFill>
                <a:latin typeface="+mn-lt"/>
                <a:ea typeface="+mn-ea"/>
                <a:cs typeface="+mn-cs"/>
              </a:defRPr>
            </a:lvl3pPr>
            <a:lvl4pPr marL="1462811" algn="l" defTabSz="975208" rtl="0" eaLnBrk="1" latinLnBrk="0" hangingPunct="1">
              <a:defRPr sz="1920" kern="1200">
                <a:solidFill>
                  <a:schemeClr val="tx1"/>
                </a:solidFill>
                <a:latin typeface="+mn-lt"/>
                <a:ea typeface="+mn-ea"/>
                <a:cs typeface="+mn-cs"/>
              </a:defRPr>
            </a:lvl4pPr>
            <a:lvl5pPr marL="1950415" algn="l" defTabSz="975208" rtl="0" eaLnBrk="1" latinLnBrk="0" hangingPunct="1">
              <a:defRPr sz="1920" kern="1200">
                <a:solidFill>
                  <a:schemeClr val="tx1"/>
                </a:solidFill>
                <a:latin typeface="+mn-lt"/>
                <a:ea typeface="+mn-ea"/>
                <a:cs typeface="+mn-cs"/>
              </a:defRPr>
            </a:lvl5pPr>
            <a:lvl6pPr marL="2438019" algn="l" defTabSz="975208" rtl="0" eaLnBrk="1" latinLnBrk="0" hangingPunct="1">
              <a:defRPr sz="1920" kern="1200">
                <a:solidFill>
                  <a:schemeClr val="tx1"/>
                </a:solidFill>
                <a:latin typeface="+mn-lt"/>
                <a:ea typeface="+mn-ea"/>
                <a:cs typeface="+mn-cs"/>
              </a:defRPr>
            </a:lvl6pPr>
            <a:lvl7pPr marL="2925623" algn="l" defTabSz="975208" rtl="0" eaLnBrk="1" latinLnBrk="0" hangingPunct="1">
              <a:defRPr sz="1920" kern="1200">
                <a:solidFill>
                  <a:schemeClr val="tx1"/>
                </a:solidFill>
                <a:latin typeface="+mn-lt"/>
                <a:ea typeface="+mn-ea"/>
                <a:cs typeface="+mn-cs"/>
              </a:defRPr>
            </a:lvl7pPr>
            <a:lvl8pPr marL="3413227" algn="l" defTabSz="975208" rtl="0" eaLnBrk="1" latinLnBrk="0" hangingPunct="1">
              <a:defRPr sz="1920" kern="1200">
                <a:solidFill>
                  <a:schemeClr val="tx1"/>
                </a:solidFill>
                <a:latin typeface="+mn-lt"/>
                <a:ea typeface="+mn-ea"/>
                <a:cs typeface="+mn-cs"/>
              </a:defRPr>
            </a:lvl8pPr>
            <a:lvl9pPr marL="3900830" algn="l" defTabSz="975208" rtl="0" eaLnBrk="1" latinLnBrk="0" hangingPunct="1">
              <a:defRPr sz="1920" kern="1200">
                <a:solidFill>
                  <a:schemeClr val="tx1"/>
                </a:solidFill>
                <a:latin typeface="+mn-lt"/>
                <a:ea typeface="+mn-ea"/>
                <a:cs typeface="+mn-cs"/>
              </a:defRPr>
            </a:lvl9pPr>
          </a:lstStyle>
          <a:p>
            <a:pPr algn="l"/>
            <a:r>
              <a:rPr lang="en-GB" sz="1400" dirty="0"/>
              <a:t>Que </a:t>
            </a:r>
            <a:r>
              <a:rPr lang="en-GB" sz="1400" dirty="0" err="1"/>
              <a:t>everisque</a:t>
            </a:r>
            <a:r>
              <a:rPr lang="en-GB" sz="1400" dirty="0"/>
              <a:t> </a:t>
            </a:r>
            <a:r>
              <a:rPr lang="en-GB" sz="1400" dirty="0" err="1"/>
              <a:t>iminvendis</a:t>
            </a:r>
            <a:r>
              <a:rPr lang="en-GB" sz="1400" dirty="0"/>
              <a:t> et </a:t>
            </a:r>
            <a:r>
              <a:rPr lang="en-GB" sz="1400" dirty="0" err="1"/>
              <a:t>accusdam</a:t>
            </a:r>
            <a:r>
              <a:rPr lang="en-GB" sz="1400" dirty="0"/>
              <a:t> </a:t>
            </a:r>
            <a:r>
              <a:rPr lang="en-GB" sz="1400" dirty="0" err="1"/>
              <a:t>ipsa</a:t>
            </a:r>
            <a:r>
              <a:rPr lang="en-GB" sz="1400" dirty="0"/>
              <a:t> </a:t>
            </a:r>
            <a:br>
              <a:rPr lang="en-GB" sz="1400" dirty="0"/>
            </a:br>
            <a:r>
              <a:rPr lang="en-GB" sz="1400" dirty="0" err="1"/>
              <a:t>volesto</a:t>
            </a:r>
            <a:r>
              <a:rPr lang="en-GB" sz="1400" dirty="0"/>
              <a:t> </a:t>
            </a:r>
            <a:r>
              <a:rPr lang="en-GB" sz="1400" dirty="0" err="1"/>
              <a:t>tatemod</a:t>
            </a:r>
            <a:r>
              <a:rPr lang="en-GB" sz="1400" dirty="0"/>
              <a:t> </a:t>
            </a:r>
            <a:r>
              <a:rPr lang="en-GB" sz="1400" dirty="0" err="1"/>
              <a:t>ioribus</a:t>
            </a:r>
            <a:r>
              <a:rPr lang="en-GB" sz="1400" dirty="0"/>
              <a:t> et </a:t>
            </a:r>
            <a:r>
              <a:rPr lang="en-GB" sz="1400" dirty="0" err="1"/>
              <a:t>eum</a:t>
            </a:r>
            <a:r>
              <a:rPr lang="en-GB" sz="1400" dirty="0"/>
              <a:t> qui </a:t>
            </a:r>
            <a:r>
              <a:rPr lang="en-GB" sz="1400" dirty="0" err="1"/>
              <a:t>resti</a:t>
            </a:r>
            <a:r>
              <a:rPr lang="en-GB" sz="1400" dirty="0"/>
              <a:t> </a:t>
            </a:r>
            <a:r>
              <a:rPr lang="en-GB" sz="1400" dirty="0" err="1"/>
              <a:t>aute</a:t>
            </a:r>
            <a:r>
              <a:rPr lang="en-GB" sz="1400" dirty="0"/>
              <a:t> </a:t>
            </a:r>
            <a:br>
              <a:rPr lang="en-GB" sz="1400" dirty="0"/>
            </a:br>
            <a:r>
              <a:rPr lang="en-GB" sz="1400" dirty="0" err="1"/>
              <a:t>volupta</a:t>
            </a:r>
            <a:r>
              <a:rPr lang="en-GB" sz="1400" dirty="0"/>
              <a:t> cum </a:t>
            </a:r>
            <a:r>
              <a:rPr lang="en-GB" sz="1400" dirty="0" err="1"/>
              <a:t>apit</a:t>
            </a:r>
            <a:r>
              <a:rPr lang="en-GB" sz="1400" dirty="0"/>
              <a:t> </a:t>
            </a:r>
            <a:r>
              <a:rPr lang="en-GB" sz="1400" dirty="0" err="1"/>
              <a:t>quatisquunt</a:t>
            </a:r>
            <a:r>
              <a:rPr lang="en-GB" sz="1400" dirty="0"/>
              <a:t> quate </a:t>
            </a:r>
            <a:r>
              <a:rPr lang="en-GB" sz="1400" dirty="0" err="1"/>
              <a:t>volorepel</a:t>
            </a:r>
            <a:r>
              <a:rPr lang="en-GB" sz="1400" dirty="0"/>
              <a:t> is </a:t>
            </a:r>
            <a:br>
              <a:rPr lang="en-GB" sz="1400" dirty="0"/>
            </a:br>
            <a:r>
              <a:rPr lang="en-GB" sz="1400" dirty="0" err="1"/>
              <a:t>incium</a:t>
            </a:r>
            <a:r>
              <a:rPr lang="en-GB" sz="1400" dirty="0"/>
              <a:t> </a:t>
            </a:r>
            <a:r>
              <a:rPr lang="en-GB" sz="1400" dirty="0" err="1"/>
              <a:t>assi</a:t>
            </a:r>
            <a:r>
              <a:rPr lang="en-GB" sz="1400" dirty="0"/>
              <a:t> </a:t>
            </a:r>
            <a:r>
              <a:rPr lang="en-GB" sz="1400" dirty="0" err="1"/>
              <a:t>ilibere</a:t>
            </a:r>
            <a:r>
              <a:rPr lang="en-GB" sz="1400" dirty="0"/>
              <a:t> </a:t>
            </a:r>
            <a:r>
              <a:rPr lang="en-GB" sz="1400" dirty="0" err="1"/>
              <a:t>ssitat</a:t>
            </a:r>
            <a:r>
              <a:rPr lang="en-GB" sz="1400" dirty="0"/>
              <a:t>.</a:t>
            </a:r>
          </a:p>
        </p:txBody>
      </p:sp>
      <p:sp>
        <p:nvSpPr>
          <p:cNvPr id="5" name="Section Title">
            <a:extLst>
              <a:ext uri="{FF2B5EF4-FFF2-40B4-BE49-F238E27FC236}">
                <a16:creationId xmlns:a16="http://schemas.microsoft.com/office/drawing/2014/main" id="{4094F898-23C0-1A49-B586-6E80CAF22BEA}"/>
              </a:ext>
            </a:extLst>
          </p:cNvPr>
          <p:cNvSpPr txBox="1">
            <a:spLocks/>
          </p:cNvSpPr>
          <p:nvPr userDrawn="1"/>
        </p:nvSpPr>
        <p:spPr>
          <a:xfrm>
            <a:off x="422275" y="1368287"/>
            <a:ext cx="10691813" cy="1441014"/>
          </a:xfrm>
          <a:prstGeom prst="rect">
            <a:avLst/>
          </a:prstGeom>
        </p:spPr>
        <p:txBody>
          <a:bodyPr lIns="0" tIns="0" rIns="0" bIns="0"/>
          <a:lstStyle>
            <a:lvl1pPr marL="0" indent="0" algn="l" defTabSz="975208" rtl="0" eaLnBrk="1" latinLnBrk="0" hangingPunct="1">
              <a:lnSpc>
                <a:spcPct val="100000"/>
              </a:lnSpc>
              <a:spcBef>
                <a:spcPts val="1067"/>
              </a:spcBef>
              <a:buClr>
                <a:srgbClr val="DB0011"/>
              </a:buClr>
              <a:buSzPct val="90000"/>
              <a:buFont typeface="Wingdings" panose="05000000000000000000" pitchFamily="2" charset="2"/>
              <a:buNone/>
              <a:defRPr sz="1400" kern="1200">
                <a:solidFill>
                  <a:srgbClr val="333333"/>
                </a:solidFill>
                <a:latin typeface="+mn-lt"/>
                <a:ea typeface="+mn-ea"/>
                <a:cs typeface="+mn-cs"/>
              </a:defRPr>
            </a:lvl1pPr>
            <a:lvl2pPr marL="273050" indent="-273050" algn="l" defTabSz="975208" rtl="0" eaLnBrk="1" latinLnBrk="0" hangingPunct="1">
              <a:lnSpc>
                <a:spcPct val="100000"/>
              </a:lnSpc>
              <a:spcBef>
                <a:spcPts val="533"/>
              </a:spcBef>
              <a:buClr>
                <a:srgbClr val="DB0011"/>
              </a:buClr>
              <a:buSzPct val="90000"/>
              <a:buFont typeface="Wingdings" panose="05000000000000000000" pitchFamily="2" charset="2"/>
              <a:buChar char=""/>
              <a:defRPr sz="1400" kern="1200">
                <a:solidFill>
                  <a:srgbClr val="333333"/>
                </a:solidFill>
                <a:latin typeface="+mn-lt"/>
                <a:ea typeface="+mn-ea"/>
                <a:cs typeface="+mn-cs"/>
              </a:defRPr>
            </a:lvl2pPr>
            <a:lvl3pPr marL="546100" indent="-273050" algn="l" defTabSz="975208" rtl="0" eaLnBrk="1" latinLnBrk="0" hangingPunct="1">
              <a:lnSpc>
                <a:spcPct val="100000"/>
              </a:lnSpc>
              <a:spcBef>
                <a:spcPts val="533"/>
              </a:spcBef>
              <a:buClr>
                <a:srgbClr val="DB0011"/>
              </a:buClr>
              <a:buSzPct val="100000"/>
              <a:buFont typeface="Univers Next for HSBC Light" panose="020B0403030202020203" pitchFamily="34" charset="0"/>
              <a:buChar char="•"/>
              <a:tabLst>
                <a:tab pos="379247" algn="l"/>
                <a:tab pos="1241020" algn="l"/>
              </a:tabLst>
              <a:defRPr sz="1400" kern="1200">
                <a:solidFill>
                  <a:srgbClr val="333333"/>
                </a:solidFill>
                <a:latin typeface="+mn-lt"/>
                <a:ea typeface="+mn-ea"/>
                <a:cs typeface="+mn-cs"/>
              </a:defRPr>
            </a:lvl3pPr>
            <a:lvl4pPr marL="801688" indent="-255588" algn="l" defTabSz="975208" rtl="0" eaLnBrk="1" latinLnBrk="0" hangingPunct="1">
              <a:lnSpc>
                <a:spcPct val="100000"/>
              </a:lnSpc>
              <a:spcBef>
                <a:spcPts val="533"/>
              </a:spcBef>
              <a:buClr>
                <a:srgbClr val="DB0011"/>
              </a:buClr>
              <a:buSzPct val="100000"/>
              <a:buFont typeface="Univers Next for HSBC Light" panose="020B0403030202020203" pitchFamily="34" charset="0"/>
              <a:buChar char="–"/>
              <a:tabLst/>
              <a:defRPr sz="1400" kern="1200">
                <a:solidFill>
                  <a:srgbClr val="333333"/>
                </a:solidFill>
                <a:latin typeface="+mn-lt"/>
                <a:ea typeface="+mn-ea"/>
                <a:cs typeface="+mn-cs"/>
              </a:defRPr>
            </a:lvl4pPr>
            <a:lvl5pPr marL="1171575" indent="-273050" algn="l" defTabSz="975208" rtl="0" eaLnBrk="1" latinLnBrk="0" hangingPunct="1">
              <a:lnSpc>
                <a:spcPct val="100000"/>
              </a:lnSpc>
              <a:spcBef>
                <a:spcPts val="533"/>
              </a:spcBef>
              <a:buClr>
                <a:srgbClr val="DB0011"/>
              </a:buClr>
              <a:buSzPct val="100000"/>
              <a:buFont typeface="Univers Next for HSBC Light" panose="020B0403030202020203" pitchFamily="34" charset="0"/>
              <a:buChar char="–"/>
              <a:tabLst>
                <a:tab pos="2007980" algn="l"/>
              </a:tabLst>
              <a:defRPr sz="1400" kern="1200">
                <a:solidFill>
                  <a:srgbClr val="333333"/>
                </a:solidFill>
                <a:latin typeface="+mn-lt"/>
                <a:ea typeface="+mn-ea"/>
                <a:cs typeface="+mn-cs"/>
              </a:defRPr>
            </a:lvl5pPr>
            <a:lvl6pPr marL="2681821" indent="-243802" algn="l" defTabSz="975208"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6pPr>
            <a:lvl7pPr marL="3169425" indent="-243802" algn="l" defTabSz="975208"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7pPr>
            <a:lvl8pPr marL="3657029" indent="-243802" algn="l" defTabSz="975208"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8pPr>
            <a:lvl9pPr marL="4144632" indent="-243802" algn="l" defTabSz="975208"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9pPr>
          </a:lstStyle>
          <a:p>
            <a:r>
              <a:rPr lang="en-GB" sz="5900" dirty="0"/>
              <a:t>Section title</a:t>
            </a:r>
          </a:p>
        </p:txBody>
      </p:sp>
    </p:spTree>
    <p:extLst>
      <p:ext uri="{BB962C8B-B14F-4D97-AF65-F5344CB8AC3E}">
        <p14:creationId xmlns:p14="http://schemas.microsoft.com/office/powerpoint/2010/main" val="382700986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6" name="Graphic">
            <a:extLst>
              <a:ext uri="{FF2B5EF4-FFF2-40B4-BE49-F238E27FC236}">
                <a16:creationId xmlns:a16="http://schemas.microsoft.com/office/drawing/2014/main" id="{2237EFFD-CAF1-6846-BF4F-CEA0BEFD94F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446"/>
            <a:ext cx="13003212" cy="7314307"/>
          </a:xfrm>
          <a:prstGeom prst="rect">
            <a:avLst/>
          </a:prstGeom>
        </p:spPr>
      </p:pic>
      <p:sp>
        <p:nvSpPr>
          <p:cNvPr id="7" name="Mask">
            <a:extLst>
              <a:ext uri="{FF2B5EF4-FFF2-40B4-BE49-F238E27FC236}">
                <a16:creationId xmlns:a16="http://schemas.microsoft.com/office/drawing/2014/main" id="{36489FBB-4E9B-664A-BBB4-CA2B47BBC147}"/>
              </a:ext>
            </a:extLst>
          </p:cNvPr>
          <p:cNvSpPr/>
          <p:nvPr userDrawn="1"/>
        </p:nvSpPr>
        <p:spPr>
          <a:xfrm flipH="1">
            <a:off x="0" y="0"/>
            <a:ext cx="13003212" cy="7315200"/>
          </a:xfrm>
          <a:custGeom>
            <a:avLst/>
            <a:gdLst>
              <a:gd name="connsiteX0" fmla="*/ 0 w 13003212"/>
              <a:gd name="connsiteY0" fmla="*/ 0 h 7315200"/>
              <a:gd name="connsiteX1" fmla="*/ 13003212 w 13003212"/>
              <a:gd name="connsiteY1" fmla="*/ 0 h 7315200"/>
              <a:gd name="connsiteX2" fmla="*/ 13003212 w 13003212"/>
              <a:gd name="connsiteY2" fmla="*/ 7315200 h 7315200"/>
              <a:gd name="connsiteX3" fmla="*/ 0 w 13003212"/>
              <a:gd name="connsiteY3" fmla="*/ 7315200 h 7315200"/>
              <a:gd name="connsiteX4" fmla="*/ 0 w 13003212"/>
              <a:gd name="connsiteY4" fmla="*/ 6820623 h 7315200"/>
              <a:gd name="connsiteX5" fmla="*/ 4538706 w 13003212"/>
              <a:gd name="connsiteY5" fmla="*/ 6820623 h 7315200"/>
              <a:gd name="connsiteX6" fmla="*/ 7698152 w 13003212"/>
              <a:gd name="connsiteY6" fmla="*/ 3660317 h 7315200"/>
              <a:gd name="connsiteX7" fmla="*/ 4538706 w 13003212"/>
              <a:gd name="connsiteY7" fmla="*/ 492617 h 7315200"/>
              <a:gd name="connsiteX8" fmla="*/ 0 w 13003212"/>
              <a:gd name="connsiteY8" fmla="*/ 492617 h 7315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003212" h="7315200">
                <a:moveTo>
                  <a:pt x="0" y="0"/>
                </a:moveTo>
                <a:lnTo>
                  <a:pt x="13003212" y="0"/>
                </a:lnTo>
                <a:lnTo>
                  <a:pt x="13003212" y="7315200"/>
                </a:lnTo>
                <a:lnTo>
                  <a:pt x="0" y="7315200"/>
                </a:lnTo>
                <a:lnTo>
                  <a:pt x="0" y="6820623"/>
                </a:lnTo>
                <a:lnTo>
                  <a:pt x="4538706" y="6820623"/>
                </a:lnTo>
                <a:lnTo>
                  <a:pt x="7698152" y="3660317"/>
                </a:lnTo>
                <a:lnTo>
                  <a:pt x="4538706" y="492617"/>
                </a:lnTo>
                <a:lnTo>
                  <a:pt x="0" y="492617"/>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err="1"/>
          </a:p>
        </p:txBody>
      </p:sp>
      <p:pic>
        <p:nvPicPr>
          <p:cNvPr id="8" name="HSBC logo">
            <a:extLst>
              <a:ext uri="{FF2B5EF4-FFF2-40B4-BE49-F238E27FC236}">
                <a16:creationId xmlns:a16="http://schemas.microsoft.com/office/drawing/2014/main" id="{54818F0A-7CD2-FE49-A10A-24B09F8D80BD}"/>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0" y="6109769"/>
            <a:ext cx="2254859" cy="1185889"/>
          </a:xfrm>
          <a:prstGeom prst="rect">
            <a:avLst/>
          </a:prstGeom>
        </p:spPr>
      </p:pic>
      <p:sp>
        <p:nvSpPr>
          <p:cNvPr id="4" name="Section Detail">
            <a:extLst>
              <a:ext uri="{FF2B5EF4-FFF2-40B4-BE49-F238E27FC236}">
                <a16:creationId xmlns:a16="http://schemas.microsoft.com/office/drawing/2014/main" id="{7502DA62-8F9D-B94F-B697-74FB7D7609B0}"/>
              </a:ext>
            </a:extLst>
          </p:cNvPr>
          <p:cNvSpPr txBox="1">
            <a:spLocks/>
          </p:cNvSpPr>
          <p:nvPr userDrawn="1"/>
        </p:nvSpPr>
        <p:spPr>
          <a:xfrm>
            <a:off x="417513" y="2608989"/>
            <a:ext cx="4749800" cy="1023938"/>
          </a:xfrm>
          <a:prstGeom prst="rect">
            <a:avLst/>
          </a:prstGeom>
        </p:spPr>
        <p:txBody>
          <a:bodyPr vert="horz" lIns="0" tIns="0" rIns="0" bIns="0" rtlCol="0" anchor="b" anchorCtr="0"/>
          <a:lstStyle>
            <a:defPPr>
              <a:defRPr lang="en-US"/>
            </a:defPPr>
            <a:lvl1pPr marL="0" algn="r" defTabSz="975208" rtl="0" eaLnBrk="1" latinLnBrk="0" hangingPunct="1">
              <a:defRPr sz="1200" kern="1200">
                <a:solidFill>
                  <a:schemeClr val="tx1"/>
                </a:solidFill>
                <a:latin typeface="+mn-lt"/>
                <a:ea typeface="+mn-ea"/>
                <a:cs typeface="+mn-cs"/>
              </a:defRPr>
            </a:lvl1pPr>
            <a:lvl2pPr marL="487604" algn="l" defTabSz="975208" rtl="0" eaLnBrk="1" latinLnBrk="0" hangingPunct="1">
              <a:defRPr sz="1920" kern="1200">
                <a:solidFill>
                  <a:schemeClr val="tx1"/>
                </a:solidFill>
                <a:latin typeface="+mn-lt"/>
                <a:ea typeface="+mn-ea"/>
                <a:cs typeface="+mn-cs"/>
              </a:defRPr>
            </a:lvl2pPr>
            <a:lvl3pPr marL="975208" algn="l" defTabSz="975208" rtl="0" eaLnBrk="1" latinLnBrk="0" hangingPunct="1">
              <a:defRPr sz="1920" kern="1200">
                <a:solidFill>
                  <a:schemeClr val="tx1"/>
                </a:solidFill>
                <a:latin typeface="+mn-lt"/>
                <a:ea typeface="+mn-ea"/>
                <a:cs typeface="+mn-cs"/>
              </a:defRPr>
            </a:lvl3pPr>
            <a:lvl4pPr marL="1462811" algn="l" defTabSz="975208" rtl="0" eaLnBrk="1" latinLnBrk="0" hangingPunct="1">
              <a:defRPr sz="1920" kern="1200">
                <a:solidFill>
                  <a:schemeClr val="tx1"/>
                </a:solidFill>
                <a:latin typeface="+mn-lt"/>
                <a:ea typeface="+mn-ea"/>
                <a:cs typeface="+mn-cs"/>
              </a:defRPr>
            </a:lvl4pPr>
            <a:lvl5pPr marL="1950415" algn="l" defTabSz="975208" rtl="0" eaLnBrk="1" latinLnBrk="0" hangingPunct="1">
              <a:defRPr sz="1920" kern="1200">
                <a:solidFill>
                  <a:schemeClr val="tx1"/>
                </a:solidFill>
                <a:latin typeface="+mn-lt"/>
                <a:ea typeface="+mn-ea"/>
                <a:cs typeface="+mn-cs"/>
              </a:defRPr>
            </a:lvl5pPr>
            <a:lvl6pPr marL="2438019" algn="l" defTabSz="975208" rtl="0" eaLnBrk="1" latinLnBrk="0" hangingPunct="1">
              <a:defRPr sz="1920" kern="1200">
                <a:solidFill>
                  <a:schemeClr val="tx1"/>
                </a:solidFill>
                <a:latin typeface="+mn-lt"/>
                <a:ea typeface="+mn-ea"/>
                <a:cs typeface="+mn-cs"/>
              </a:defRPr>
            </a:lvl6pPr>
            <a:lvl7pPr marL="2925623" algn="l" defTabSz="975208" rtl="0" eaLnBrk="1" latinLnBrk="0" hangingPunct="1">
              <a:defRPr sz="1920" kern="1200">
                <a:solidFill>
                  <a:schemeClr val="tx1"/>
                </a:solidFill>
                <a:latin typeface="+mn-lt"/>
                <a:ea typeface="+mn-ea"/>
                <a:cs typeface="+mn-cs"/>
              </a:defRPr>
            </a:lvl7pPr>
            <a:lvl8pPr marL="3413227" algn="l" defTabSz="975208" rtl="0" eaLnBrk="1" latinLnBrk="0" hangingPunct="1">
              <a:defRPr sz="1920" kern="1200">
                <a:solidFill>
                  <a:schemeClr val="tx1"/>
                </a:solidFill>
                <a:latin typeface="+mn-lt"/>
                <a:ea typeface="+mn-ea"/>
                <a:cs typeface="+mn-cs"/>
              </a:defRPr>
            </a:lvl8pPr>
            <a:lvl9pPr marL="3900830" algn="l" defTabSz="975208" rtl="0" eaLnBrk="1" latinLnBrk="0" hangingPunct="1">
              <a:defRPr sz="1920" kern="1200">
                <a:solidFill>
                  <a:schemeClr val="tx1"/>
                </a:solidFill>
                <a:latin typeface="+mn-lt"/>
                <a:ea typeface="+mn-ea"/>
                <a:cs typeface="+mn-cs"/>
              </a:defRPr>
            </a:lvl9pPr>
          </a:lstStyle>
          <a:p>
            <a:pPr algn="l"/>
            <a:r>
              <a:rPr lang="en-GB" sz="1400" dirty="0"/>
              <a:t>Que </a:t>
            </a:r>
            <a:r>
              <a:rPr lang="en-GB" sz="1400" dirty="0" err="1"/>
              <a:t>everisque</a:t>
            </a:r>
            <a:r>
              <a:rPr lang="en-GB" sz="1400" dirty="0"/>
              <a:t> </a:t>
            </a:r>
            <a:r>
              <a:rPr lang="en-GB" sz="1400" dirty="0" err="1"/>
              <a:t>iminvendis</a:t>
            </a:r>
            <a:r>
              <a:rPr lang="en-GB" sz="1400" dirty="0"/>
              <a:t> et </a:t>
            </a:r>
            <a:r>
              <a:rPr lang="en-GB" sz="1400" dirty="0" err="1"/>
              <a:t>accusdam</a:t>
            </a:r>
            <a:r>
              <a:rPr lang="en-GB" sz="1400" dirty="0"/>
              <a:t> </a:t>
            </a:r>
            <a:r>
              <a:rPr lang="en-GB" sz="1400" dirty="0" err="1"/>
              <a:t>ipsa</a:t>
            </a:r>
            <a:r>
              <a:rPr lang="en-GB" sz="1400" dirty="0"/>
              <a:t> </a:t>
            </a:r>
            <a:br>
              <a:rPr lang="en-GB" sz="1400" dirty="0"/>
            </a:br>
            <a:r>
              <a:rPr lang="en-GB" sz="1400" dirty="0" err="1"/>
              <a:t>volesto</a:t>
            </a:r>
            <a:r>
              <a:rPr lang="en-GB" sz="1400" dirty="0"/>
              <a:t> </a:t>
            </a:r>
            <a:r>
              <a:rPr lang="en-GB" sz="1400" dirty="0" err="1"/>
              <a:t>tatemod</a:t>
            </a:r>
            <a:r>
              <a:rPr lang="en-GB" sz="1400" dirty="0"/>
              <a:t> </a:t>
            </a:r>
            <a:r>
              <a:rPr lang="en-GB" sz="1400" dirty="0" err="1"/>
              <a:t>ioribus</a:t>
            </a:r>
            <a:r>
              <a:rPr lang="en-GB" sz="1400" dirty="0"/>
              <a:t> et </a:t>
            </a:r>
            <a:r>
              <a:rPr lang="en-GB" sz="1400" dirty="0" err="1"/>
              <a:t>eum</a:t>
            </a:r>
            <a:r>
              <a:rPr lang="en-GB" sz="1400" dirty="0"/>
              <a:t> qui </a:t>
            </a:r>
            <a:r>
              <a:rPr lang="en-GB" sz="1400" dirty="0" err="1"/>
              <a:t>resti</a:t>
            </a:r>
            <a:r>
              <a:rPr lang="en-GB" sz="1400" dirty="0"/>
              <a:t> </a:t>
            </a:r>
            <a:r>
              <a:rPr lang="en-GB" sz="1400" dirty="0" err="1"/>
              <a:t>aute</a:t>
            </a:r>
            <a:r>
              <a:rPr lang="en-GB" sz="1400" dirty="0"/>
              <a:t> </a:t>
            </a:r>
            <a:br>
              <a:rPr lang="en-GB" sz="1400" dirty="0"/>
            </a:br>
            <a:r>
              <a:rPr lang="en-GB" sz="1400" dirty="0" err="1"/>
              <a:t>volupta</a:t>
            </a:r>
            <a:r>
              <a:rPr lang="en-GB" sz="1400" dirty="0"/>
              <a:t> cum </a:t>
            </a:r>
            <a:r>
              <a:rPr lang="en-GB" sz="1400" dirty="0" err="1"/>
              <a:t>apit</a:t>
            </a:r>
            <a:r>
              <a:rPr lang="en-GB" sz="1400" dirty="0"/>
              <a:t> </a:t>
            </a:r>
            <a:r>
              <a:rPr lang="en-GB" sz="1400" dirty="0" err="1"/>
              <a:t>quatisquunt</a:t>
            </a:r>
            <a:r>
              <a:rPr lang="en-GB" sz="1400" dirty="0"/>
              <a:t> quate </a:t>
            </a:r>
            <a:r>
              <a:rPr lang="en-GB" sz="1400" dirty="0" err="1"/>
              <a:t>volorepel</a:t>
            </a:r>
            <a:r>
              <a:rPr lang="en-GB" sz="1400" dirty="0"/>
              <a:t> is </a:t>
            </a:r>
            <a:br>
              <a:rPr lang="en-GB" sz="1400" dirty="0"/>
            </a:br>
            <a:r>
              <a:rPr lang="en-GB" sz="1400" dirty="0" err="1"/>
              <a:t>incium</a:t>
            </a:r>
            <a:r>
              <a:rPr lang="en-GB" sz="1400" dirty="0"/>
              <a:t> </a:t>
            </a:r>
            <a:r>
              <a:rPr lang="en-GB" sz="1400" dirty="0" err="1"/>
              <a:t>assi</a:t>
            </a:r>
            <a:r>
              <a:rPr lang="en-GB" sz="1400" dirty="0"/>
              <a:t> </a:t>
            </a:r>
            <a:r>
              <a:rPr lang="en-GB" sz="1400" dirty="0" err="1"/>
              <a:t>ilibere</a:t>
            </a:r>
            <a:r>
              <a:rPr lang="en-GB" sz="1400" dirty="0"/>
              <a:t> </a:t>
            </a:r>
            <a:r>
              <a:rPr lang="en-GB" sz="1400" dirty="0" err="1"/>
              <a:t>ssitat</a:t>
            </a:r>
            <a:r>
              <a:rPr lang="en-GB" sz="1400" dirty="0"/>
              <a:t>.</a:t>
            </a:r>
          </a:p>
        </p:txBody>
      </p:sp>
      <p:sp>
        <p:nvSpPr>
          <p:cNvPr id="5" name="Section Title">
            <a:extLst>
              <a:ext uri="{FF2B5EF4-FFF2-40B4-BE49-F238E27FC236}">
                <a16:creationId xmlns:a16="http://schemas.microsoft.com/office/drawing/2014/main" id="{4094F898-23C0-1A49-B586-6E80CAF22BEA}"/>
              </a:ext>
            </a:extLst>
          </p:cNvPr>
          <p:cNvSpPr txBox="1">
            <a:spLocks/>
          </p:cNvSpPr>
          <p:nvPr userDrawn="1"/>
        </p:nvSpPr>
        <p:spPr>
          <a:xfrm>
            <a:off x="422275" y="1368287"/>
            <a:ext cx="10691813" cy="1023938"/>
          </a:xfrm>
          <a:prstGeom prst="rect">
            <a:avLst/>
          </a:prstGeom>
        </p:spPr>
        <p:txBody>
          <a:bodyPr lIns="0" tIns="0" rIns="0" bIns="0" anchor="b"/>
          <a:lstStyle>
            <a:lvl1pPr marL="0" indent="0" algn="l" defTabSz="975208" rtl="0" eaLnBrk="1" latinLnBrk="0" hangingPunct="1">
              <a:lnSpc>
                <a:spcPct val="100000"/>
              </a:lnSpc>
              <a:spcBef>
                <a:spcPts val="1067"/>
              </a:spcBef>
              <a:buClr>
                <a:srgbClr val="DB0011"/>
              </a:buClr>
              <a:buSzPct val="90000"/>
              <a:buFont typeface="Wingdings" panose="05000000000000000000" pitchFamily="2" charset="2"/>
              <a:buNone/>
              <a:defRPr sz="1400" kern="1200">
                <a:solidFill>
                  <a:srgbClr val="333333"/>
                </a:solidFill>
                <a:latin typeface="+mn-lt"/>
                <a:ea typeface="+mn-ea"/>
                <a:cs typeface="+mn-cs"/>
              </a:defRPr>
            </a:lvl1pPr>
            <a:lvl2pPr marL="273050" indent="-273050" algn="l" defTabSz="975208" rtl="0" eaLnBrk="1" latinLnBrk="0" hangingPunct="1">
              <a:lnSpc>
                <a:spcPct val="100000"/>
              </a:lnSpc>
              <a:spcBef>
                <a:spcPts val="533"/>
              </a:spcBef>
              <a:buClr>
                <a:srgbClr val="DB0011"/>
              </a:buClr>
              <a:buSzPct val="90000"/>
              <a:buFont typeface="Wingdings" panose="05000000000000000000" pitchFamily="2" charset="2"/>
              <a:buChar char=""/>
              <a:defRPr sz="1400" kern="1200">
                <a:solidFill>
                  <a:srgbClr val="333333"/>
                </a:solidFill>
                <a:latin typeface="+mn-lt"/>
                <a:ea typeface="+mn-ea"/>
                <a:cs typeface="+mn-cs"/>
              </a:defRPr>
            </a:lvl2pPr>
            <a:lvl3pPr marL="546100" indent="-273050" algn="l" defTabSz="975208" rtl="0" eaLnBrk="1" latinLnBrk="0" hangingPunct="1">
              <a:lnSpc>
                <a:spcPct val="100000"/>
              </a:lnSpc>
              <a:spcBef>
                <a:spcPts val="533"/>
              </a:spcBef>
              <a:buClr>
                <a:srgbClr val="DB0011"/>
              </a:buClr>
              <a:buSzPct val="100000"/>
              <a:buFont typeface="Univers Next for HSBC Light" panose="020B0403030202020203" pitchFamily="34" charset="0"/>
              <a:buChar char="•"/>
              <a:tabLst>
                <a:tab pos="379247" algn="l"/>
                <a:tab pos="1241020" algn="l"/>
              </a:tabLst>
              <a:defRPr sz="1400" kern="1200">
                <a:solidFill>
                  <a:srgbClr val="333333"/>
                </a:solidFill>
                <a:latin typeface="+mn-lt"/>
                <a:ea typeface="+mn-ea"/>
                <a:cs typeface="+mn-cs"/>
              </a:defRPr>
            </a:lvl3pPr>
            <a:lvl4pPr marL="801688" indent="-255588" algn="l" defTabSz="975208" rtl="0" eaLnBrk="1" latinLnBrk="0" hangingPunct="1">
              <a:lnSpc>
                <a:spcPct val="100000"/>
              </a:lnSpc>
              <a:spcBef>
                <a:spcPts val="533"/>
              </a:spcBef>
              <a:buClr>
                <a:srgbClr val="DB0011"/>
              </a:buClr>
              <a:buSzPct val="100000"/>
              <a:buFont typeface="Univers Next for HSBC Light" panose="020B0403030202020203" pitchFamily="34" charset="0"/>
              <a:buChar char="–"/>
              <a:tabLst/>
              <a:defRPr sz="1400" kern="1200">
                <a:solidFill>
                  <a:srgbClr val="333333"/>
                </a:solidFill>
                <a:latin typeface="+mn-lt"/>
                <a:ea typeface="+mn-ea"/>
                <a:cs typeface="+mn-cs"/>
              </a:defRPr>
            </a:lvl4pPr>
            <a:lvl5pPr marL="1171575" indent="-273050" algn="l" defTabSz="975208" rtl="0" eaLnBrk="1" latinLnBrk="0" hangingPunct="1">
              <a:lnSpc>
                <a:spcPct val="100000"/>
              </a:lnSpc>
              <a:spcBef>
                <a:spcPts val="533"/>
              </a:spcBef>
              <a:buClr>
                <a:srgbClr val="DB0011"/>
              </a:buClr>
              <a:buSzPct val="100000"/>
              <a:buFont typeface="Univers Next for HSBC Light" panose="020B0403030202020203" pitchFamily="34" charset="0"/>
              <a:buChar char="–"/>
              <a:tabLst>
                <a:tab pos="2007980" algn="l"/>
              </a:tabLst>
              <a:defRPr sz="1400" kern="1200">
                <a:solidFill>
                  <a:srgbClr val="333333"/>
                </a:solidFill>
                <a:latin typeface="+mn-lt"/>
                <a:ea typeface="+mn-ea"/>
                <a:cs typeface="+mn-cs"/>
              </a:defRPr>
            </a:lvl5pPr>
            <a:lvl6pPr marL="2681821" indent="-243802" algn="l" defTabSz="975208"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6pPr>
            <a:lvl7pPr marL="3169425" indent="-243802" algn="l" defTabSz="975208"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7pPr>
            <a:lvl8pPr marL="3657029" indent="-243802" algn="l" defTabSz="975208"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8pPr>
            <a:lvl9pPr marL="4144632" indent="-243802" algn="l" defTabSz="975208"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9pPr>
          </a:lstStyle>
          <a:p>
            <a:r>
              <a:rPr lang="en-GB" sz="3600" b="0" i="0" dirty="0">
                <a:latin typeface="Univers Next for HSBC Bold" panose="020B0603030202020203" pitchFamily="34" charset="0"/>
              </a:rPr>
              <a:t>Section title</a:t>
            </a:r>
          </a:p>
        </p:txBody>
      </p:sp>
    </p:spTree>
    <p:extLst>
      <p:ext uri="{BB962C8B-B14F-4D97-AF65-F5344CB8AC3E}">
        <p14:creationId xmlns:p14="http://schemas.microsoft.com/office/powerpoint/2010/main" val="259850114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End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77504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Iconic Small and Bold Dark">
    <p:bg>
      <p:bgPr>
        <a:solidFill>
          <a:schemeClr val="bg2">
            <a:lumMod val="25000"/>
          </a:schemeClr>
        </a:solidFill>
        <a:effectLst/>
      </p:bgPr>
    </p:bg>
    <p:spTree>
      <p:nvGrpSpPr>
        <p:cNvPr id="1" name=""/>
        <p:cNvGrpSpPr/>
        <p:nvPr/>
      </p:nvGrpSpPr>
      <p:grpSpPr>
        <a:xfrm>
          <a:off x="0" y="0"/>
          <a:ext cx="0" cy="0"/>
          <a:chOff x="0" y="0"/>
          <a:chExt cx="0" cy="0"/>
        </a:xfrm>
      </p:grpSpPr>
      <p:pic>
        <p:nvPicPr>
          <p:cNvPr id="17" name="HSBC Logo"/>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6109769"/>
            <a:ext cx="2257643" cy="1185889"/>
          </a:xfrm>
          <a:prstGeom prst="rect">
            <a:avLst/>
          </a:prstGeom>
        </p:spPr>
      </p:pic>
      <p:sp>
        <p:nvSpPr>
          <p:cNvPr id="16" name="Text Placeholder">
            <a:extLst>
              <a:ext uri="{FF2B5EF4-FFF2-40B4-BE49-F238E27FC236}">
                <a16:creationId xmlns:a16="http://schemas.microsoft.com/office/drawing/2014/main" id="{E6E1ABD6-326D-E84B-8720-1835CF2EDC76}"/>
              </a:ext>
            </a:extLst>
          </p:cNvPr>
          <p:cNvSpPr>
            <a:spLocks noGrp="1"/>
          </p:cNvSpPr>
          <p:nvPr>
            <p:ph type="body" sz="quarter" idx="10" hasCustomPrompt="1"/>
          </p:nvPr>
        </p:nvSpPr>
        <p:spPr>
          <a:xfrm>
            <a:off x="415369" y="4886396"/>
            <a:ext cx="6088533" cy="667849"/>
          </a:xfrm>
        </p:spPr>
        <p:txBody>
          <a:bodyPr anchor="b"/>
          <a:lstStyle>
            <a:lvl1pPr marL="0" indent="0">
              <a:tabLst>
                <a:tab pos="1285875" algn="l"/>
              </a:tabLst>
              <a:defRPr sz="1600">
                <a:solidFill>
                  <a:schemeClr val="bg1"/>
                </a:solidFill>
              </a:defRPr>
            </a:lvl1pPr>
          </a:lstStyle>
          <a:p>
            <a:pPr>
              <a:lnSpc>
                <a:spcPct val="80000"/>
              </a:lnSpc>
            </a:pPr>
            <a:r>
              <a:rPr lang="en-US" dirty="0"/>
              <a:t>Prepared by:	XXXXXXXXXXX</a:t>
            </a:r>
          </a:p>
          <a:p>
            <a:pPr>
              <a:lnSpc>
                <a:spcPct val="80000"/>
              </a:lnSpc>
            </a:pPr>
            <a:r>
              <a:rPr lang="en-US" dirty="0"/>
              <a:t>Date:	XX Month XX22</a:t>
            </a:r>
          </a:p>
        </p:txBody>
      </p:sp>
      <p:sp>
        <p:nvSpPr>
          <p:cNvPr id="15" name="Presentation Subtitle">
            <a:extLst>
              <a:ext uri="{FF2B5EF4-FFF2-40B4-BE49-F238E27FC236}">
                <a16:creationId xmlns:a16="http://schemas.microsoft.com/office/drawing/2014/main" id="{EA7C2416-EFBF-2548-9F68-6119E42EC664}"/>
              </a:ext>
            </a:extLst>
          </p:cNvPr>
          <p:cNvSpPr>
            <a:spLocks noGrp="1"/>
          </p:cNvSpPr>
          <p:nvPr>
            <p:ph type="subTitle" idx="1" hasCustomPrompt="1"/>
          </p:nvPr>
        </p:nvSpPr>
        <p:spPr>
          <a:xfrm>
            <a:off x="419418" y="1760956"/>
            <a:ext cx="6082187" cy="667849"/>
          </a:xfrm>
        </p:spPr>
        <p:txBody>
          <a:bodyPr anchor="t">
            <a:normAutofit/>
          </a:bodyPr>
          <a:lstStyle>
            <a:lvl1pPr marL="0" indent="0" algn="l">
              <a:buNone/>
              <a:defRPr sz="1600" b="1">
                <a:solidFill>
                  <a:schemeClr val="bg1"/>
                </a:solidFill>
                <a:latin typeface="Univers Next for HSBC Regular" panose="020B0503030202020203" pitchFamily="34" charset="0"/>
              </a:defRPr>
            </a:lvl1pPr>
            <a:lvl2pPr marL="487604" indent="0" algn="ctr">
              <a:buNone/>
              <a:defRPr sz="2133"/>
            </a:lvl2pPr>
            <a:lvl3pPr marL="975208" indent="0" algn="ctr">
              <a:buNone/>
              <a:defRPr sz="1920"/>
            </a:lvl3pPr>
            <a:lvl4pPr marL="1462811" indent="0" algn="ctr">
              <a:buNone/>
              <a:defRPr sz="1706"/>
            </a:lvl4pPr>
            <a:lvl5pPr marL="1950415" indent="0" algn="ctr">
              <a:buNone/>
              <a:defRPr sz="1706"/>
            </a:lvl5pPr>
            <a:lvl6pPr marL="2438019" indent="0" algn="ctr">
              <a:buNone/>
              <a:defRPr sz="1706"/>
            </a:lvl6pPr>
            <a:lvl7pPr marL="2925623" indent="0" algn="ctr">
              <a:buNone/>
              <a:defRPr sz="1706"/>
            </a:lvl7pPr>
            <a:lvl8pPr marL="3413227" indent="0" algn="ctr">
              <a:buNone/>
              <a:defRPr sz="1706"/>
            </a:lvl8pPr>
            <a:lvl9pPr marL="3900830" indent="0" algn="ctr">
              <a:buNone/>
              <a:defRPr sz="1706"/>
            </a:lvl9pPr>
          </a:lstStyle>
          <a:p>
            <a:r>
              <a:rPr lang="en-US" dirty="0"/>
              <a:t>Click to edit subtitle</a:t>
            </a:r>
            <a:endParaRPr lang="en-GB" dirty="0"/>
          </a:p>
        </p:txBody>
      </p:sp>
      <p:sp>
        <p:nvSpPr>
          <p:cNvPr id="2" name="Presentation Title"/>
          <p:cNvSpPr>
            <a:spLocks noGrp="1"/>
          </p:cNvSpPr>
          <p:nvPr>
            <p:ph type="ctrTitle" hasCustomPrompt="1"/>
          </p:nvPr>
        </p:nvSpPr>
        <p:spPr>
          <a:xfrm>
            <a:off x="416455" y="417600"/>
            <a:ext cx="8281457" cy="875492"/>
          </a:xfrm>
        </p:spPr>
        <p:txBody>
          <a:bodyPr anchor="t" anchorCtr="0"/>
          <a:lstStyle>
            <a:lvl1pPr algn="l">
              <a:lnSpc>
                <a:spcPts val="3900"/>
              </a:lnSpc>
              <a:defRPr sz="3600" b="0" spc="-20" baseline="0">
                <a:solidFill>
                  <a:schemeClr val="bg1"/>
                </a:solidFill>
                <a:latin typeface="Univers Next for HSBC Bold" panose="020B0603030202020203" pitchFamily="34" charset="0"/>
              </a:defRPr>
            </a:lvl1pPr>
          </a:lstStyle>
          <a:p>
            <a:r>
              <a:rPr lang="en-US" dirty="0"/>
              <a:t>Click to edit title</a:t>
            </a:r>
            <a:endParaRPr lang="en-GB" dirty="0"/>
          </a:p>
        </p:txBody>
      </p:sp>
    </p:spTree>
    <p:extLst>
      <p:ext uri="{BB962C8B-B14F-4D97-AF65-F5344CB8AC3E}">
        <p14:creationId xmlns:p14="http://schemas.microsoft.com/office/powerpoint/2010/main" val="465558496"/>
      </p:ext>
    </p:extLst>
  </p:cSld>
  <p:clrMapOvr>
    <a:masterClrMapping/>
  </p:clrMapOvr>
  <p:extLst>
    <p:ext uri="{DCECCB84-F9BA-43D5-87BE-67443E8EF086}">
      <p15:sldGuideLst xmlns:p15="http://schemas.microsoft.com/office/powerpoint/2012/main">
        <p15:guide id="1" orient="horz" pos="3620" userDrawn="1">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userDrawn="1">
  <p:cSld name="Thank You">
    <p:spTree>
      <p:nvGrpSpPr>
        <p:cNvPr id="1" name=""/>
        <p:cNvGrpSpPr/>
        <p:nvPr/>
      </p:nvGrpSpPr>
      <p:grpSpPr>
        <a:xfrm>
          <a:off x="0" y="0"/>
          <a:ext cx="0" cy="0"/>
          <a:chOff x="0" y="0"/>
          <a:chExt cx="0" cy="0"/>
        </a:xfrm>
      </p:grpSpPr>
      <p:sp>
        <p:nvSpPr>
          <p:cNvPr id="3" name="Text Placeholder">
            <a:extLst>
              <a:ext uri="{FF2B5EF4-FFF2-40B4-BE49-F238E27FC236}">
                <a16:creationId xmlns:a16="http://schemas.microsoft.com/office/drawing/2014/main" id="{E276E885-6B99-4268-84DC-37E229B99EC3}"/>
              </a:ext>
            </a:extLst>
          </p:cNvPr>
          <p:cNvSpPr>
            <a:spLocks noGrp="1"/>
          </p:cNvSpPr>
          <p:nvPr>
            <p:ph type="body" sz="quarter" idx="10" hasCustomPrompt="1"/>
          </p:nvPr>
        </p:nvSpPr>
        <p:spPr>
          <a:xfrm>
            <a:off x="417514" y="417513"/>
            <a:ext cx="12168186" cy="6074516"/>
          </a:xfrm>
        </p:spPr>
        <p:txBody>
          <a:bodyPr anchor="ctr"/>
          <a:lstStyle>
            <a:lvl1pPr marL="0" indent="0" algn="ctr">
              <a:lnSpc>
                <a:spcPct val="80000"/>
              </a:lnSpc>
              <a:buNone/>
              <a:defRPr sz="7200" b="0" i="0" spc="-80" baseline="0">
                <a:latin typeface="Univers Next for HSBC Light" panose="020B0403030202020203" pitchFamily="34" charset="0"/>
              </a:defRPr>
            </a:lvl1pPr>
            <a:lvl2pPr marL="384327" indent="0">
              <a:buNone/>
              <a:defRPr/>
            </a:lvl2pPr>
            <a:lvl3pPr marL="763574" indent="0">
              <a:buNone/>
              <a:defRPr/>
            </a:lvl3pPr>
            <a:lvl4pPr marL="1151286" indent="0">
              <a:buNone/>
              <a:defRPr/>
            </a:lvl4pPr>
            <a:lvl5pPr marL="1530534" indent="0">
              <a:buNone/>
              <a:defRPr/>
            </a:lvl5pPr>
          </a:lstStyle>
          <a:p>
            <a:pPr lvl="0"/>
            <a:r>
              <a:rPr lang="en-US" dirty="0"/>
              <a:t>Click to edit text</a:t>
            </a:r>
          </a:p>
        </p:txBody>
      </p:sp>
      <p:pic>
        <p:nvPicPr>
          <p:cNvPr id="4" name="HSBC logo">
            <a:extLst>
              <a:ext uri="{FF2B5EF4-FFF2-40B4-BE49-F238E27FC236}">
                <a16:creationId xmlns:a16="http://schemas.microsoft.com/office/drawing/2014/main" id="{67E7304F-3854-6B47-B77F-C64B2CC888A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6109769"/>
            <a:ext cx="2254859" cy="1185889"/>
          </a:xfrm>
          <a:prstGeom prst="rect">
            <a:avLst/>
          </a:prstGeom>
        </p:spPr>
      </p:pic>
    </p:spTree>
    <p:extLst>
      <p:ext uri="{BB962C8B-B14F-4D97-AF65-F5344CB8AC3E}">
        <p14:creationId xmlns:p14="http://schemas.microsoft.com/office/powerpoint/2010/main" val="1733886142"/>
      </p:ext>
    </p:extLst>
  </p:cSld>
  <p:clrMapOvr>
    <a:masterClrMapping/>
  </p:clrMapOvr>
  <p:extLst>
    <p:ext uri="{DCECCB84-F9BA-43D5-87BE-67443E8EF086}">
      <p15:sldGuideLst xmlns:p15="http://schemas.microsoft.com/office/powerpoint/2012/main">
        <p15:guide id="1" orient="horz" pos="2304" userDrawn="1">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userDrawn="1">
  <p:cSld name="1_Disclaim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Footer Placeholder 2"/>
          <p:cNvSpPr>
            <a:spLocks noGrp="1"/>
          </p:cNvSpPr>
          <p:nvPr>
            <p:ph type="ftr" sz="quarter" idx="10"/>
          </p:nvPr>
        </p:nvSpPr>
        <p:spPr/>
        <p:txBody>
          <a:bodyPr/>
          <a:lstStyle/>
          <a:p>
            <a:endParaRPr lang="en-GB" dirty="0">
              <a:solidFill>
                <a:prstClr val="black"/>
              </a:solidFill>
            </a:endParaRPr>
          </a:p>
        </p:txBody>
      </p:sp>
      <p:sp>
        <p:nvSpPr>
          <p:cNvPr id="4" name="Slide Number Placeholder 3"/>
          <p:cNvSpPr>
            <a:spLocks noGrp="1"/>
          </p:cNvSpPr>
          <p:nvPr>
            <p:ph type="sldNum" sz="quarter" idx="11"/>
          </p:nvPr>
        </p:nvSpPr>
        <p:spPr/>
        <p:txBody>
          <a:bodyPr/>
          <a:lstStyle/>
          <a:p>
            <a:fld id="{1E899A84-0A7C-4488-B245-0310F52DBB74}" type="slidenum">
              <a:rPr lang="en-GB" smtClean="0">
                <a:solidFill>
                  <a:prstClr val="black"/>
                </a:solidFill>
              </a:rPr>
              <a:pPr/>
              <a:t>‹#›</a:t>
            </a:fld>
            <a:endParaRPr lang="en-GB" dirty="0">
              <a:solidFill>
                <a:prstClr val="black"/>
              </a:solidFill>
            </a:endParaRPr>
          </a:p>
        </p:txBody>
      </p:sp>
      <p:sp>
        <p:nvSpPr>
          <p:cNvPr id="6" name="Text Placeholder 5"/>
          <p:cNvSpPr>
            <a:spLocks noGrp="1"/>
          </p:cNvSpPr>
          <p:nvPr>
            <p:ph type="body" sz="quarter" idx="12"/>
          </p:nvPr>
        </p:nvSpPr>
        <p:spPr>
          <a:xfrm>
            <a:off x="409736" y="1891454"/>
            <a:ext cx="5951274" cy="4722706"/>
          </a:xfrm>
        </p:spPr>
        <p:txBody>
          <a:bodyPr>
            <a:normAutofit/>
          </a:bodyPr>
          <a:lstStyle>
            <a:lvl1pPr marL="0" indent="0">
              <a:buNone/>
              <a:defRPr sz="1067"/>
            </a:lvl1pPr>
          </a:lstStyle>
          <a:p>
            <a:pPr lvl="0"/>
            <a:r>
              <a:rPr lang="en-US"/>
              <a:t>Click to edit Master text styles</a:t>
            </a:r>
          </a:p>
        </p:txBody>
      </p:sp>
      <p:sp>
        <p:nvSpPr>
          <p:cNvPr id="7" name="Text Placeholder 5"/>
          <p:cNvSpPr>
            <a:spLocks noGrp="1"/>
          </p:cNvSpPr>
          <p:nvPr>
            <p:ph type="body" sz="quarter" idx="13"/>
          </p:nvPr>
        </p:nvSpPr>
        <p:spPr>
          <a:xfrm>
            <a:off x="6616806" y="1891454"/>
            <a:ext cx="5951274" cy="4722706"/>
          </a:xfrm>
        </p:spPr>
        <p:txBody>
          <a:bodyPr>
            <a:normAutofit/>
          </a:bodyPr>
          <a:lstStyle>
            <a:lvl1pPr marL="0" indent="0">
              <a:buNone/>
              <a:defRPr sz="1067"/>
            </a:lvl1pPr>
          </a:lstStyle>
          <a:p>
            <a:pPr lvl="0"/>
            <a:r>
              <a:rPr lang="en-US"/>
              <a:t>Click to edit Master text styles</a:t>
            </a:r>
          </a:p>
        </p:txBody>
      </p:sp>
      <p:sp>
        <p:nvSpPr>
          <p:cNvPr id="5" name="Date Placeholder 4">
            <a:extLst>
              <a:ext uri="{FF2B5EF4-FFF2-40B4-BE49-F238E27FC236}">
                <a16:creationId xmlns:a16="http://schemas.microsoft.com/office/drawing/2014/main" id="{9DE37930-67FD-4F00-99D0-C34B99D9DE83}"/>
              </a:ext>
            </a:extLst>
          </p:cNvPr>
          <p:cNvSpPr>
            <a:spLocks noGrp="1"/>
          </p:cNvSpPr>
          <p:nvPr>
            <p:ph type="dt" sz="half" idx="15"/>
          </p:nvPr>
        </p:nvSpPr>
        <p:spPr/>
        <p:txBody>
          <a:bodyPr/>
          <a:lstStyle/>
          <a:p>
            <a:r>
              <a:rPr lang="en-US" dirty="0">
                <a:solidFill>
                  <a:prstClr val="black"/>
                </a:solidFill>
              </a:rPr>
              <a:t>XX Month 20XX</a:t>
            </a:r>
            <a:endParaRPr lang="en-GB" dirty="0">
              <a:solidFill>
                <a:prstClr val="black"/>
              </a:solidFill>
            </a:endParaRPr>
          </a:p>
        </p:txBody>
      </p:sp>
    </p:spTree>
    <p:extLst>
      <p:ext uri="{BB962C8B-B14F-4D97-AF65-F5344CB8AC3E}">
        <p14:creationId xmlns:p14="http://schemas.microsoft.com/office/powerpoint/2010/main" val="3321116695"/>
      </p:ext>
    </p:extLst>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Notes">
            <a:extLst>
              <a:ext uri="{FF2B5EF4-FFF2-40B4-BE49-F238E27FC236}">
                <a16:creationId xmlns:a16="http://schemas.microsoft.com/office/drawing/2014/main" id="{F46AE6C0-A4C6-453B-AD78-8DE259B53841}"/>
              </a:ext>
            </a:extLst>
          </p:cNvPr>
          <p:cNvSpPr>
            <a:spLocks noGrp="1"/>
          </p:cNvSpPr>
          <p:nvPr>
            <p:ph type="body" sz="quarter" idx="27"/>
          </p:nvPr>
        </p:nvSpPr>
        <p:spPr>
          <a:xfrm>
            <a:off x="425373" y="6764623"/>
            <a:ext cx="3886200" cy="443595"/>
          </a:xfrm>
        </p:spPr>
        <p:txBody>
          <a:bodyPr anchor="b" anchorCtr="0"/>
          <a:lstStyle>
            <a:lvl1pPr>
              <a:lnSpc>
                <a:spcPct val="100000"/>
              </a:lnSpc>
              <a:spcBef>
                <a:spcPts val="0"/>
              </a:spcBef>
              <a:defRPr sz="900"/>
            </a:lvl1pPr>
            <a:lvl2pPr marL="180975" indent="-180975">
              <a:lnSpc>
                <a:spcPct val="100000"/>
              </a:lnSpc>
              <a:spcBef>
                <a:spcPts val="0"/>
              </a:spcBef>
              <a:buClrTx/>
              <a:buFont typeface="+mj-lt"/>
              <a:buAutoNum type="arabicPeriod"/>
              <a:defRPr sz="900"/>
            </a:lvl2pPr>
          </a:lstStyle>
          <a:p>
            <a:pPr lvl="0"/>
            <a:r>
              <a:rPr lang="en-GB"/>
              <a:t>Click to edit Master text styles</a:t>
            </a:r>
          </a:p>
          <a:p>
            <a:pPr lvl="1"/>
            <a:r>
              <a:rPr lang="en-GB"/>
              <a:t>Second level</a:t>
            </a:r>
          </a:p>
        </p:txBody>
      </p:sp>
      <p:sp>
        <p:nvSpPr>
          <p:cNvPr id="3" name="Content Placeholder"/>
          <p:cNvSpPr>
            <a:spLocks noGrp="1"/>
          </p:cNvSpPr>
          <p:nvPr>
            <p:ph idx="1" hasCustomPrompt="1"/>
          </p:nvPr>
        </p:nvSpPr>
        <p:spPr>
          <a:xfrm>
            <a:off x="408971" y="1749425"/>
            <a:ext cx="12159108" cy="4752975"/>
          </a:xfrm>
        </p:spPr>
        <p:txBody>
          <a:bodyPr/>
          <a:lstStyle>
            <a:lvl1pPr>
              <a:lnSpc>
                <a:spcPct val="80000"/>
              </a:lnSpc>
              <a:spcBef>
                <a:spcPts val="0"/>
              </a:spcBef>
              <a:spcAft>
                <a:spcPts val="1800"/>
              </a:spcAft>
              <a:buClr>
                <a:srgbClr val="DB0011"/>
              </a:buClr>
              <a:buSzPct val="90000"/>
              <a:defRPr sz="2000"/>
            </a:lvl1pPr>
            <a:lvl2pPr marL="225425" indent="-225425">
              <a:lnSpc>
                <a:spcPct val="112000"/>
              </a:lnSpc>
              <a:buClr>
                <a:srgbClr val="DB0011"/>
              </a:buClr>
              <a:buSzPct val="90000"/>
              <a:tabLst/>
              <a:defRPr sz="1600"/>
            </a:lvl2pPr>
            <a:lvl3pPr marL="400050" indent="-174625">
              <a:lnSpc>
                <a:spcPct val="112000"/>
              </a:lnSpc>
              <a:buClr>
                <a:srgbClr val="DB0011"/>
              </a:buClr>
              <a:buSzPct val="90000"/>
              <a:tabLst>
                <a:tab pos="1239838" algn="l"/>
              </a:tabLst>
              <a:defRPr sz="1600"/>
            </a:lvl3pPr>
            <a:lvl4pPr marL="627063" indent="-182563">
              <a:lnSpc>
                <a:spcPct val="112000"/>
              </a:lnSpc>
              <a:buClr>
                <a:srgbClr val="DB0011"/>
              </a:buClr>
              <a:buSzPct val="90000"/>
              <a:tabLst/>
              <a:defRPr sz="1600"/>
            </a:lvl4pPr>
            <a:lvl5pPr marL="800100" indent="-173038">
              <a:lnSpc>
                <a:spcPct val="112000"/>
              </a:lnSpc>
              <a:buClr>
                <a:srgbClr val="DB0011"/>
              </a:buClr>
              <a:buSzPct val="90000"/>
              <a:tabLst>
                <a:tab pos="2006600" algn="l"/>
              </a:tabLst>
              <a:defRPr sz="1600"/>
            </a:lvl5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Slide subtitle">
            <a:extLst>
              <a:ext uri="{FF2B5EF4-FFF2-40B4-BE49-F238E27FC236}">
                <a16:creationId xmlns:a16="http://schemas.microsoft.com/office/drawing/2014/main" id="{BAC5FC6A-8468-D446-B2ED-840A8F90A59C}"/>
              </a:ext>
            </a:extLst>
          </p:cNvPr>
          <p:cNvSpPr>
            <a:spLocks noGrp="1"/>
          </p:cNvSpPr>
          <p:nvPr>
            <p:ph type="body" sz="quarter" idx="26" hasCustomPrompt="1"/>
          </p:nvPr>
        </p:nvSpPr>
        <p:spPr>
          <a:xfrm>
            <a:off x="417514" y="717766"/>
            <a:ext cx="12168187" cy="603696"/>
          </a:xfrm>
        </p:spPr>
        <p:txBody>
          <a:bodyPr/>
          <a:lstStyle>
            <a:lvl1pPr>
              <a:defRPr sz="2400" spc="0" baseline="0"/>
            </a:lvl1pPr>
          </a:lstStyle>
          <a:p>
            <a:r>
              <a:rPr lang="en-US" dirty="0"/>
              <a:t>Click to edit subtitle</a:t>
            </a:r>
          </a:p>
        </p:txBody>
      </p:sp>
      <p:sp>
        <p:nvSpPr>
          <p:cNvPr id="10" name="Slide Title">
            <a:extLst>
              <a:ext uri="{FF2B5EF4-FFF2-40B4-BE49-F238E27FC236}">
                <a16:creationId xmlns:a16="http://schemas.microsoft.com/office/drawing/2014/main" id="{32B9129C-2EF2-D04F-AE29-8441B5E17DE6}"/>
              </a:ext>
            </a:extLst>
          </p:cNvPr>
          <p:cNvSpPr>
            <a:spLocks noGrp="1"/>
          </p:cNvSpPr>
          <p:nvPr>
            <p:ph type="title" hasCustomPrompt="1"/>
          </p:nvPr>
        </p:nvSpPr>
        <p:spPr>
          <a:xfrm>
            <a:off x="417599" y="417515"/>
            <a:ext cx="12168000" cy="300252"/>
          </a:xfrm>
        </p:spPr>
        <p:txBody>
          <a:bodyPr/>
          <a:lstStyle>
            <a:lvl1pPr>
              <a:defRPr spc="0">
                <a:latin typeface="Univers Next for HSBC Bold" panose="020B0603030202020203" pitchFamily="34" charset="0"/>
              </a:defRPr>
            </a:lvl1pPr>
          </a:lstStyle>
          <a:p>
            <a:r>
              <a:rPr lang="en-GB" dirty="0"/>
              <a:t>Click to edit title</a:t>
            </a:r>
          </a:p>
        </p:txBody>
      </p:sp>
    </p:spTree>
    <p:extLst>
      <p:ext uri="{BB962C8B-B14F-4D97-AF65-F5344CB8AC3E}">
        <p14:creationId xmlns:p14="http://schemas.microsoft.com/office/powerpoint/2010/main" val="36975651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Notes">
            <a:extLst>
              <a:ext uri="{FF2B5EF4-FFF2-40B4-BE49-F238E27FC236}">
                <a16:creationId xmlns:a16="http://schemas.microsoft.com/office/drawing/2014/main" id="{88318623-DCC5-43F3-8EC8-F35D5CA97D83}"/>
              </a:ext>
            </a:extLst>
          </p:cNvPr>
          <p:cNvSpPr>
            <a:spLocks noGrp="1"/>
          </p:cNvSpPr>
          <p:nvPr>
            <p:ph type="body" sz="quarter" idx="30"/>
          </p:nvPr>
        </p:nvSpPr>
        <p:spPr>
          <a:xfrm>
            <a:off x="425373" y="6764623"/>
            <a:ext cx="3886200" cy="443595"/>
          </a:xfrm>
        </p:spPr>
        <p:txBody>
          <a:bodyPr anchor="b" anchorCtr="0"/>
          <a:lstStyle>
            <a:lvl1pPr>
              <a:lnSpc>
                <a:spcPct val="100000"/>
              </a:lnSpc>
              <a:spcBef>
                <a:spcPts val="0"/>
              </a:spcBef>
              <a:defRPr sz="900"/>
            </a:lvl1pPr>
            <a:lvl2pPr marL="180975" indent="-180975">
              <a:lnSpc>
                <a:spcPct val="100000"/>
              </a:lnSpc>
              <a:spcBef>
                <a:spcPts val="0"/>
              </a:spcBef>
              <a:buClrTx/>
              <a:buFont typeface="+mj-lt"/>
              <a:buAutoNum type="arabicPeriod"/>
              <a:defRPr sz="900"/>
            </a:lvl2pPr>
          </a:lstStyle>
          <a:p>
            <a:pPr lvl="0"/>
            <a:r>
              <a:rPr lang="en-GB"/>
              <a:t>Click to edit Master text styles</a:t>
            </a:r>
          </a:p>
          <a:p>
            <a:pPr lvl="1"/>
            <a:r>
              <a:rPr lang="en-GB"/>
              <a:t>Second level</a:t>
            </a:r>
          </a:p>
        </p:txBody>
      </p:sp>
      <p:sp>
        <p:nvSpPr>
          <p:cNvPr id="6" name="Slide subtitle">
            <a:extLst>
              <a:ext uri="{FF2B5EF4-FFF2-40B4-BE49-F238E27FC236}">
                <a16:creationId xmlns:a16="http://schemas.microsoft.com/office/drawing/2014/main" id="{BAC5FC6A-8468-D446-B2ED-840A8F90A59C}"/>
              </a:ext>
            </a:extLst>
          </p:cNvPr>
          <p:cNvSpPr>
            <a:spLocks noGrp="1"/>
          </p:cNvSpPr>
          <p:nvPr>
            <p:ph type="body" sz="quarter" idx="26" hasCustomPrompt="1"/>
          </p:nvPr>
        </p:nvSpPr>
        <p:spPr>
          <a:xfrm>
            <a:off x="417514" y="717766"/>
            <a:ext cx="12168187" cy="603696"/>
          </a:xfrm>
        </p:spPr>
        <p:txBody>
          <a:bodyPr/>
          <a:lstStyle>
            <a:lvl1pPr>
              <a:defRPr sz="2400" spc="0" baseline="0"/>
            </a:lvl1pPr>
          </a:lstStyle>
          <a:p>
            <a:r>
              <a:rPr lang="en-US" dirty="0"/>
              <a:t>Click to edit subtitle</a:t>
            </a:r>
          </a:p>
        </p:txBody>
      </p:sp>
      <p:sp>
        <p:nvSpPr>
          <p:cNvPr id="10" name="Slide Title">
            <a:extLst>
              <a:ext uri="{FF2B5EF4-FFF2-40B4-BE49-F238E27FC236}">
                <a16:creationId xmlns:a16="http://schemas.microsoft.com/office/drawing/2014/main" id="{40D447E5-97D0-4D49-B600-A3137BABDD86}"/>
              </a:ext>
            </a:extLst>
          </p:cNvPr>
          <p:cNvSpPr>
            <a:spLocks noGrp="1"/>
          </p:cNvSpPr>
          <p:nvPr>
            <p:ph type="title" hasCustomPrompt="1"/>
          </p:nvPr>
        </p:nvSpPr>
        <p:spPr>
          <a:xfrm>
            <a:off x="417599" y="417515"/>
            <a:ext cx="12168000" cy="300252"/>
          </a:xfrm>
        </p:spPr>
        <p:txBody>
          <a:bodyPr/>
          <a:lstStyle>
            <a:lvl1pPr>
              <a:defRPr b="0" spc="0">
                <a:latin typeface="Univers Next for HSBC Bold" panose="020B0603030202020203" pitchFamily="34" charset="0"/>
              </a:defRPr>
            </a:lvl1pPr>
          </a:lstStyle>
          <a:p>
            <a:r>
              <a:rPr lang="en-GB" dirty="0"/>
              <a:t>Click to edit title</a:t>
            </a:r>
          </a:p>
        </p:txBody>
      </p:sp>
    </p:spTree>
    <p:extLst>
      <p:ext uri="{BB962C8B-B14F-4D97-AF65-F5344CB8AC3E}">
        <p14:creationId xmlns:p14="http://schemas.microsoft.com/office/powerpoint/2010/main" val="39846642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Section Big and Light 1">
    <p:bg>
      <p:bgPr>
        <a:solidFill>
          <a:srgbClr val="FFFFFF"/>
        </a:solidFill>
        <a:effectLst/>
      </p:bgPr>
    </p:bg>
    <p:spTree>
      <p:nvGrpSpPr>
        <p:cNvPr id="1" name=""/>
        <p:cNvGrpSpPr/>
        <p:nvPr/>
      </p:nvGrpSpPr>
      <p:grpSpPr>
        <a:xfrm>
          <a:off x="0" y="0"/>
          <a:ext cx="0" cy="0"/>
          <a:chOff x="0" y="0"/>
          <a:chExt cx="0" cy="0"/>
        </a:xfrm>
      </p:grpSpPr>
      <p:pic>
        <p:nvPicPr>
          <p:cNvPr id="18" name="HSBC logo">
            <a:extLst>
              <a:ext uri="{FF2B5EF4-FFF2-40B4-BE49-F238E27FC236}">
                <a16:creationId xmlns:a16="http://schemas.microsoft.com/office/drawing/2014/main" id="{861216AF-B39C-5846-A32F-2D037EC52A2C}"/>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6109769"/>
            <a:ext cx="2254859" cy="1185889"/>
          </a:xfrm>
          <a:prstGeom prst="rect">
            <a:avLst/>
          </a:prstGeom>
        </p:spPr>
      </p:pic>
      <p:sp>
        <p:nvSpPr>
          <p:cNvPr id="20" name="Graphic">
            <a:extLst>
              <a:ext uri="{FF2B5EF4-FFF2-40B4-BE49-F238E27FC236}">
                <a16:creationId xmlns:a16="http://schemas.microsoft.com/office/drawing/2014/main" id="{38874D62-85FF-47FC-AB23-69725BE792D9}"/>
              </a:ext>
            </a:extLst>
          </p:cNvPr>
          <p:cNvSpPr/>
          <p:nvPr userDrawn="1"/>
        </p:nvSpPr>
        <p:spPr>
          <a:xfrm flipH="1">
            <a:off x="5305061" y="569683"/>
            <a:ext cx="7698152" cy="6328006"/>
          </a:xfrm>
          <a:custGeom>
            <a:avLst/>
            <a:gdLst>
              <a:gd name="connsiteX0" fmla="*/ 0 w 7698153"/>
              <a:gd name="connsiteY0" fmla="*/ 0 h 6328006"/>
              <a:gd name="connsiteX1" fmla="*/ 4538707 w 7698153"/>
              <a:gd name="connsiteY1" fmla="*/ 0 h 6328006"/>
              <a:gd name="connsiteX2" fmla="*/ 7698153 w 7698153"/>
              <a:gd name="connsiteY2" fmla="*/ 3167700 h 6328006"/>
              <a:gd name="connsiteX3" fmla="*/ 4538707 w 7698153"/>
              <a:gd name="connsiteY3" fmla="*/ 6328006 h 6328006"/>
              <a:gd name="connsiteX4" fmla="*/ 0 w 7698153"/>
              <a:gd name="connsiteY4" fmla="*/ 6328006 h 63280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98153" h="6328006">
                <a:moveTo>
                  <a:pt x="0" y="0"/>
                </a:moveTo>
                <a:lnTo>
                  <a:pt x="4538707" y="0"/>
                </a:lnTo>
                <a:lnTo>
                  <a:pt x="7698153" y="3167700"/>
                </a:lnTo>
                <a:lnTo>
                  <a:pt x="4538707" y="6328006"/>
                </a:lnTo>
                <a:lnTo>
                  <a:pt x="0" y="6328006"/>
                </a:lnTo>
                <a:close/>
              </a:path>
            </a:pathLst>
          </a:custGeom>
          <a:solidFill>
            <a:srgbClr val="DB0011"/>
          </a:solidFill>
        </p:spPr>
        <p:txBody>
          <a:bodyPr wrap="square" lIns="0" tIns="0" rIns="0" bIns="0" rtlCol="0">
            <a:noAutofit/>
          </a:bodyPr>
          <a:lstStyle/>
          <a:p>
            <a:endParaRPr sz="1350" dirty="0"/>
          </a:p>
        </p:txBody>
      </p:sp>
      <p:sp>
        <p:nvSpPr>
          <p:cNvPr id="17" name="Section Detail">
            <a:extLst>
              <a:ext uri="{FF2B5EF4-FFF2-40B4-BE49-F238E27FC236}">
                <a16:creationId xmlns:a16="http://schemas.microsoft.com/office/drawing/2014/main" id="{9E4FA2C9-C5CD-4E21-888B-1FFD4432D937}"/>
              </a:ext>
            </a:extLst>
          </p:cNvPr>
          <p:cNvSpPr>
            <a:spLocks noGrp="1"/>
          </p:cNvSpPr>
          <p:nvPr>
            <p:ph type="body" sz="quarter" idx="10" hasCustomPrompt="1"/>
          </p:nvPr>
        </p:nvSpPr>
        <p:spPr>
          <a:xfrm>
            <a:off x="417513" y="3705469"/>
            <a:ext cx="4563561" cy="1023531"/>
          </a:xfrm>
        </p:spPr>
        <p:txBody>
          <a:bodyPr anchor="t" anchorCtr="0"/>
          <a:lstStyle>
            <a:lvl1pPr marL="0" indent="0">
              <a:buNone/>
              <a:defRPr sz="1600"/>
            </a:lvl1pPr>
          </a:lstStyle>
          <a:p>
            <a:pPr lvl="0"/>
            <a:r>
              <a:rPr lang="en-GB" dirty="0"/>
              <a:t>Click to add section detail</a:t>
            </a:r>
          </a:p>
        </p:txBody>
      </p:sp>
      <p:sp>
        <p:nvSpPr>
          <p:cNvPr id="16" name="Section Title">
            <a:extLst>
              <a:ext uri="{FF2B5EF4-FFF2-40B4-BE49-F238E27FC236}">
                <a16:creationId xmlns:a16="http://schemas.microsoft.com/office/drawing/2014/main" id="{3894BA16-E1FE-4636-8444-7E71AB8C6C08}"/>
              </a:ext>
            </a:extLst>
          </p:cNvPr>
          <p:cNvSpPr>
            <a:spLocks noGrp="1"/>
          </p:cNvSpPr>
          <p:nvPr>
            <p:ph type="subTitle" idx="1" hasCustomPrompt="1"/>
          </p:nvPr>
        </p:nvSpPr>
        <p:spPr>
          <a:xfrm>
            <a:off x="421563" y="987196"/>
            <a:ext cx="5788320" cy="2272887"/>
          </a:xfrm>
        </p:spPr>
        <p:txBody>
          <a:bodyPr anchor="b" anchorCtr="0">
            <a:noAutofit/>
          </a:bodyPr>
          <a:lstStyle>
            <a:lvl1pPr marL="0" indent="0" algn="l">
              <a:lnSpc>
                <a:spcPct val="80000"/>
              </a:lnSpc>
              <a:buNone/>
              <a:defRPr sz="7200" b="0" spc="-80" baseline="0">
                <a:latin typeface="+mn-lt"/>
              </a:defRPr>
            </a:lvl1pPr>
            <a:lvl2pPr marL="487604" indent="0" algn="ctr">
              <a:buNone/>
              <a:defRPr sz="2133"/>
            </a:lvl2pPr>
            <a:lvl3pPr marL="975208" indent="0" algn="ctr">
              <a:buNone/>
              <a:defRPr sz="1920"/>
            </a:lvl3pPr>
            <a:lvl4pPr marL="1462811" indent="0" algn="ctr">
              <a:buNone/>
              <a:defRPr sz="1706"/>
            </a:lvl4pPr>
            <a:lvl5pPr marL="1950415" indent="0" algn="ctr">
              <a:buNone/>
              <a:defRPr sz="1706"/>
            </a:lvl5pPr>
            <a:lvl6pPr marL="2438019" indent="0" algn="ctr">
              <a:buNone/>
              <a:defRPr sz="1706"/>
            </a:lvl6pPr>
            <a:lvl7pPr marL="2925623" indent="0" algn="ctr">
              <a:buNone/>
              <a:defRPr sz="1706"/>
            </a:lvl7pPr>
            <a:lvl8pPr marL="3413227" indent="0" algn="ctr">
              <a:buNone/>
              <a:defRPr sz="1706"/>
            </a:lvl8pPr>
            <a:lvl9pPr marL="3900830" indent="0" algn="ctr">
              <a:buNone/>
              <a:defRPr sz="1706"/>
            </a:lvl9pPr>
          </a:lstStyle>
          <a:p>
            <a:r>
              <a:rPr lang="en-US" dirty="0"/>
              <a:t>Click to add section title</a:t>
            </a:r>
            <a:endParaRPr lang="en-GB" dirty="0"/>
          </a:p>
        </p:txBody>
      </p:sp>
    </p:spTree>
    <p:extLst>
      <p:ext uri="{BB962C8B-B14F-4D97-AF65-F5344CB8AC3E}">
        <p14:creationId xmlns:p14="http://schemas.microsoft.com/office/powerpoint/2010/main" val="16638095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Section Big and Light 2">
    <p:bg>
      <p:bgPr>
        <a:solidFill>
          <a:srgbClr val="FFFFFF"/>
        </a:solidFill>
        <a:effectLst/>
      </p:bgPr>
    </p:bg>
    <p:spTree>
      <p:nvGrpSpPr>
        <p:cNvPr id="1" name=""/>
        <p:cNvGrpSpPr/>
        <p:nvPr/>
      </p:nvGrpSpPr>
      <p:grpSpPr>
        <a:xfrm>
          <a:off x="0" y="0"/>
          <a:ext cx="0" cy="0"/>
          <a:chOff x="0" y="0"/>
          <a:chExt cx="0" cy="0"/>
        </a:xfrm>
      </p:grpSpPr>
      <p:pic>
        <p:nvPicPr>
          <p:cNvPr id="6" name="HSBC logo">
            <a:extLst>
              <a:ext uri="{FF2B5EF4-FFF2-40B4-BE49-F238E27FC236}">
                <a16:creationId xmlns:a16="http://schemas.microsoft.com/office/drawing/2014/main" id="{A6344743-0797-5347-9437-64C962E583DB}"/>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6109769"/>
            <a:ext cx="2254859" cy="1185889"/>
          </a:xfrm>
          <a:prstGeom prst="rect">
            <a:avLst/>
          </a:prstGeom>
        </p:spPr>
      </p:pic>
      <p:sp>
        <p:nvSpPr>
          <p:cNvPr id="18" name="Graphic">
            <a:extLst>
              <a:ext uri="{FF2B5EF4-FFF2-40B4-BE49-F238E27FC236}">
                <a16:creationId xmlns:a16="http://schemas.microsoft.com/office/drawing/2014/main" id="{565FB583-FE91-C24C-A5C2-75994D7B016E}"/>
              </a:ext>
            </a:extLst>
          </p:cNvPr>
          <p:cNvSpPr/>
          <p:nvPr userDrawn="1"/>
        </p:nvSpPr>
        <p:spPr>
          <a:xfrm flipH="1">
            <a:off x="5957886" y="1062983"/>
            <a:ext cx="7045327" cy="6252218"/>
          </a:xfrm>
          <a:custGeom>
            <a:avLst/>
            <a:gdLst>
              <a:gd name="connsiteX0" fmla="*/ 0 w 7045327"/>
              <a:gd name="connsiteY0" fmla="*/ 0 h 6252218"/>
              <a:gd name="connsiteX1" fmla="*/ 1834775 w 7045327"/>
              <a:gd name="connsiteY1" fmla="*/ 0 h 6252218"/>
              <a:gd name="connsiteX2" fmla="*/ 7045327 w 7045327"/>
              <a:gd name="connsiteY2" fmla="*/ 5224189 h 6252218"/>
              <a:gd name="connsiteX3" fmla="*/ 6017592 w 7045327"/>
              <a:gd name="connsiteY3" fmla="*/ 6252218 h 6252218"/>
              <a:gd name="connsiteX4" fmla="*/ 0 w 7045327"/>
              <a:gd name="connsiteY4" fmla="*/ 6252218 h 62522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45327" h="6252218">
                <a:moveTo>
                  <a:pt x="0" y="0"/>
                </a:moveTo>
                <a:lnTo>
                  <a:pt x="1834775" y="0"/>
                </a:lnTo>
                <a:lnTo>
                  <a:pt x="7045327" y="5224189"/>
                </a:lnTo>
                <a:lnTo>
                  <a:pt x="6017592" y="6252218"/>
                </a:lnTo>
                <a:lnTo>
                  <a:pt x="0" y="6252218"/>
                </a:lnTo>
                <a:close/>
              </a:path>
            </a:pathLst>
          </a:custGeom>
          <a:solidFill>
            <a:srgbClr val="DB001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350" dirty="0" err="1"/>
          </a:p>
        </p:txBody>
      </p:sp>
      <p:sp>
        <p:nvSpPr>
          <p:cNvPr id="8" name="Section Detail">
            <a:extLst>
              <a:ext uri="{FF2B5EF4-FFF2-40B4-BE49-F238E27FC236}">
                <a16:creationId xmlns:a16="http://schemas.microsoft.com/office/drawing/2014/main" id="{9E4FA2C9-C5CD-4E21-888B-1FFD4432D937}"/>
              </a:ext>
            </a:extLst>
          </p:cNvPr>
          <p:cNvSpPr>
            <a:spLocks noGrp="1"/>
          </p:cNvSpPr>
          <p:nvPr>
            <p:ph type="body" sz="quarter" idx="10" hasCustomPrompt="1"/>
          </p:nvPr>
        </p:nvSpPr>
        <p:spPr>
          <a:xfrm>
            <a:off x="417513" y="3705469"/>
            <a:ext cx="4563561" cy="1023531"/>
          </a:xfrm>
        </p:spPr>
        <p:txBody>
          <a:bodyPr anchor="t" anchorCtr="0"/>
          <a:lstStyle>
            <a:lvl1pPr marL="0" indent="0">
              <a:buNone/>
              <a:defRPr sz="1600"/>
            </a:lvl1pPr>
          </a:lstStyle>
          <a:p>
            <a:pPr lvl="0"/>
            <a:r>
              <a:rPr lang="en-GB" dirty="0"/>
              <a:t>Click to add section detail</a:t>
            </a:r>
          </a:p>
        </p:txBody>
      </p:sp>
      <p:sp>
        <p:nvSpPr>
          <p:cNvPr id="16" name="Section Title">
            <a:extLst>
              <a:ext uri="{FF2B5EF4-FFF2-40B4-BE49-F238E27FC236}">
                <a16:creationId xmlns:a16="http://schemas.microsoft.com/office/drawing/2014/main" id="{3894BA16-E1FE-4636-8444-7E71AB8C6C08}"/>
              </a:ext>
            </a:extLst>
          </p:cNvPr>
          <p:cNvSpPr>
            <a:spLocks noGrp="1"/>
          </p:cNvSpPr>
          <p:nvPr>
            <p:ph type="subTitle" idx="1" hasCustomPrompt="1"/>
          </p:nvPr>
        </p:nvSpPr>
        <p:spPr>
          <a:xfrm>
            <a:off x="421563" y="1052512"/>
            <a:ext cx="5788320" cy="2272887"/>
          </a:xfrm>
        </p:spPr>
        <p:txBody>
          <a:bodyPr anchor="b" anchorCtr="0">
            <a:noAutofit/>
          </a:bodyPr>
          <a:lstStyle>
            <a:lvl1pPr marL="0" indent="0" algn="l">
              <a:lnSpc>
                <a:spcPct val="80000"/>
              </a:lnSpc>
              <a:buNone/>
              <a:defRPr sz="7200" b="0" spc="-80" baseline="0">
                <a:latin typeface="+mn-lt"/>
              </a:defRPr>
            </a:lvl1pPr>
            <a:lvl2pPr marL="487604" indent="0" algn="ctr">
              <a:buNone/>
              <a:defRPr sz="2133"/>
            </a:lvl2pPr>
            <a:lvl3pPr marL="975208" indent="0" algn="ctr">
              <a:buNone/>
              <a:defRPr sz="1920"/>
            </a:lvl3pPr>
            <a:lvl4pPr marL="1462811" indent="0" algn="ctr">
              <a:buNone/>
              <a:defRPr sz="1706"/>
            </a:lvl4pPr>
            <a:lvl5pPr marL="1950415" indent="0" algn="ctr">
              <a:buNone/>
              <a:defRPr sz="1706"/>
            </a:lvl5pPr>
            <a:lvl6pPr marL="2438019" indent="0" algn="ctr">
              <a:buNone/>
              <a:defRPr sz="1706"/>
            </a:lvl6pPr>
            <a:lvl7pPr marL="2925623" indent="0" algn="ctr">
              <a:buNone/>
              <a:defRPr sz="1706"/>
            </a:lvl7pPr>
            <a:lvl8pPr marL="3413227" indent="0" algn="ctr">
              <a:buNone/>
              <a:defRPr sz="1706"/>
            </a:lvl8pPr>
            <a:lvl9pPr marL="3900830" indent="0" algn="ctr">
              <a:buNone/>
              <a:defRPr sz="1706"/>
            </a:lvl9pPr>
          </a:lstStyle>
          <a:p>
            <a:r>
              <a:rPr lang="en-US" dirty="0"/>
              <a:t>Click to add section title</a:t>
            </a:r>
            <a:endParaRPr lang="en-GB" dirty="0"/>
          </a:p>
        </p:txBody>
      </p:sp>
    </p:spTree>
    <p:extLst>
      <p:ext uri="{BB962C8B-B14F-4D97-AF65-F5344CB8AC3E}">
        <p14:creationId xmlns:p14="http://schemas.microsoft.com/office/powerpoint/2010/main" val="102674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Section Big and Light 3">
    <p:bg>
      <p:bgPr>
        <a:solidFill>
          <a:srgbClr val="FFFFFF"/>
        </a:solidFill>
        <a:effectLst/>
      </p:bgPr>
    </p:bg>
    <p:spTree>
      <p:nvGrpSpPr>
        <p:cNvPr id="1" name=""/>
        <p:cNvGrpSpPr/>
        <p:nvPr/>
      </p:nvGrpSpPr>
      <p:grpSpPr>
        <a:xfrm>
          <a:off x="0" y="0"/>
          <a:ext cx="0" cy="0"/>
          <a:chOff x="0" y="0"/>
          <a:chExt cx="0" cy="0"/>
        </a:xfrm>
      </p:grpSpPr>
      <p:pic>
        <p:nvPicPr>
          <p:cNvPr id="6" name="HSBC logo">
            <a:extLst>
              <a:ext uri="{FF2B5EF4-FFF2-40B4-BE49-F238E27FC236}">
                <a16:creationId xmlns:a16="http://schemas.microsoft.com/office/drawing/2014/main" id="{4E6BB240-63B9-7D4B-B16C-7D7FDFFECB6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6109769"/>
            <a:ext cx="2254859" cy="1185889"/>
          </a:xfrm>
          <a:prstGeom prst="rect">
            <a:avLst/>
          </a:prstGeom>
        </p:spPr>
      </p:pic>
      <p:sp>
        <p:nvSpPr>
          <p:cNvPr id="19" name="Graphic">
            <a:extLst>
              <a:ext uri="{FF2B5EF4-FFF2-40B4-BE49-F238E27FC236}">
                <a16:creationId xmlns:a16="http://schemas.microsoft.com/office/drawing/2014/main" id="{0AB6EB08-2AD2-4441-96DE-C3F62B2C18A0}"/>
              </a:ext>
            </a:extLst>
          </p:cNvPr>
          <p:cNvSpPr/>
          <p:nvPr userDrawn="1"/>
        </p:nvSpPr>
        <p:spPr>
          <a:xfrm flipH="1">
            <a:off x="3423448" y="1768883"/>
            <a:ext cx="9579765" cy="5546317"/>
          </a:xfrm>
          <a:custGeom>
            <a:avLst/>
            <a:gdLst>
              <a:gd name="connsiteX0" fmla="*/ 0 w 9579765"/>
              <a:gd name="connsiteY0" fmla="*/ 0 h 5546317"/>
              <a:gd name="connsiteX1" fmla="*/ 4047937 w 9579765"/>
              <a:gd name="connsiteY1" fmla="*/ 0 h 5546317"/>
              <a:gd name="connsiteX2" fmla="*/ 9579765 w 9579765"/>
              <a:gd name="connsiteY2" fmla="*/ 5546317 h 5546317"/>
              <a:gd name="connsiteX3" fmla="*/ 0 w 9579765"/>
              <a:gd name="connsiteY3" fmla="*/ 5546317 h 5546317"/>
            </a:gdLst>
            <a:ahLst/>
            <a:cxnLst>
              <a:cxn ang="0">
                <a:pos x="connsiteX0" y="connsiteY0"/>
              </a:cxn>
              <a:cxn ang="0">
                <a:pos x="connsiteX1" y="connsiteY1"/>
              </a:cxn>
              <a:cxn ang="0">
                <a:pos x="connsiteX2" y="connsiteY2"/>
              </a:cxn>
              <a:cxn ang="0">
                <a:pos x="connsiteX3" y="connsiteY3"/>
              </a:cxn>
            </a:cxnLst>
            <a:rect l="l" t="t" r="r" b="b"/>
            <a:pathLst>
              <a:path w="9579765" h="5546317">
                <a:moveTo>
                  <a:pt x="0" y="0"/>
                </a:moveTo>
                <a:lnTo>
                  <a:pt x="4047937" y="0"/>
                </a:lnTo>
                <a:lnTo>
                  <a:pt x="9579765" y="5546317"/>
                </a:lnTo>
                <a:lnTo>
                  <a:pt x="0" y="5546317"/>
                </a:lnTo>
                <a:close/>
              </a:path>
            </a:pathLst>
          </a:custGeom>
          <a:solidFill>
            <a:srgbClr val="DB0011"/>
          </a:solidFill>
        </p:spPr>
        <p:txBody>
          <a:bodyPr wrap="square" lIns="0" tIns="0" rIns="0" bIns="0" rtlCol="0">
            <a:noAutofit/>
          </a:bodyPr>
          <a:lstStyle/>
          <a:p>
            <a:endParaRPr sz="1350" dirty="0"/>
          </a:p>
        </p:txBody>
      </p:sp>
      <p:sp>
        <p:nvSpPr>
          <p:cNvPr id="17" name="Section Detail">
            <a:extLst>
              <a:ext uri="{FF2B5EF4-FFF2-40B4-BE49-F238E27FC236}">
                <a16:creationId xmlns:a16="http://schemas.microsoft.com/office/drawing/2014/main" id="{9E4FA2C9-C5CD-4E21-888B-1FFD4432D937}"/>
              </a:ext>
            </a:extLst>
          </p:cNvPr>
          <p:cNvSpPr>
            <a:spLocks noGrp="1"/>
          </p:cNvSpPr>
          <p:nvPr>
            <p:ph type="body" sz="quarter" idx="10" hasCustomPrompt="1"/>
          </p:nvPr>
        </p:nvSpPr>
        <p:spPr>
          <a:xfrm>
            <a:off x="417513" y="4041769"/>
            <a:ext cx="4749398" cy="1023531"/>
          </a:xfrm>
        </p:spPr>
        <p:txBody>
          <a:bodyPr anchor="t" anchorCtr="0"/>
          <a:lstStyle>
            <a:lvl1pPr marL="0" indent="0">
              <a:buNone/>
              <a:defRPr sz="1600"/>
            </a:lvl1pPr>
          </a:lstStyle>
          <a:p>
            <a:pPr lvl="0"/>
            <a:r>
              <a:rPr lang="en-GB" dirty="0"/>
              <a:t>Click to add section detail</a:t>
            </a:r>
          </a:p>
        </p:txBody>
      </p:sp>
      <p:sp>
        <p:nvSpPr>
          <p:cNvPr id="16" name="Section Title">
            <a:extLst>
              <a:ext uri="{FF2B5EF4-FFF2-40B4-BE49-F238E27FC236}">
                <a16:creationId xmlns:a16="http://schemas.microsoft.com/office/drawing/2014/main" id="{3894BA16-E1FE-4636-8444-7E71AB8C6C08}"/>
              </a:ext>
            </a:extLst>
          </p:cNvPr>
          <p:cNvSpPr>
            <a:spLocks noGrp="1"/>
          </p:cNvSpPr>
          <p:nvPr>
            <p:ph type="subTitle" idx="1" hasCustomPrompt="1"/>
          </p:nvPr>
        </p:nvSpPr>
        <p:spPr>
          <a:xfrm>
            <a:off x="421563" y="1229638"/>
            <a:ext cx="5788320" cy="2272887"/>
          </a:xfrm>
        </p:spPr>
        <p:txBody>
          <a:bodyPr anchor="b" anchorCtr="0">
            <a:noAutofit/>
          </a:bodyPr>
          <a:lstStyle>
            <a:lvl1pPr marL="0" indent="0" algn="l">
              <a:lnSpc>
                <a:spcPct val="80000"/>
              </a:lnSpc>
              <a:buNone/>
              <a:defRPr sz="7200" b="0" spc="-80" baseline="0">
                <a:latin typeface="+mn-lt"/>
              </a:defRPr>
            </a:lvl1pPr>
            <a:lvl2pPr marL="487604" indent="0" algn="ctr">
              <a:buNone/>
              <a:defRPr sz="2133"/>
            </a:lvl2pPr>
            <a:lvl3pPr marL="975208" indent="0" algn="ctr">
              <a:buNone/>
              <a:defRPr sz="1920"/>
            </a:lvl3pPr>
            <a:lvl4pPr marL="1462811" indent="0" algn="ctr">
              <a:buNone/>
              <a:defRPr sz="1706"/>
            </a:lvl4pPr>
            <a:lvl5pPr marL="1950415" indent="0" algn="ctr">
              <a:buNone/>
              <a:defRPr sz="1706"/>
            </a:lvl5pPr>
            <a:lvl6pPr marL="2438019" indent="0" algn="ctr">
              <a:buNone/>
              <a:defRPr sz="1706"/>
            </a:lvl6pPr>
            <a:lvl7pPr marL="2925623" indent="0" algn="ctr">
              <a:buNone/>
              <a:defRPr sz="1706"/>
            </a:lvl7pPr>
            <a:lvl8pPr marL="3413227" indent="0" algn="ctr">
              <a:buNone/>
              <a:defRPr sz="1706"/>
            </a:lvl8pPr>
            <a:lvl9pPr marL="3900830" indent="0" algn="ctr">
              <a:buNone/>
              <a:defRPr sz="1706"/>
            </a:lvl9pPr>
          </a:lstStyle>
          <a:p>
            <a:r>
              <a:rPr lang="en-US" dirty="0"/>
              <a:t>Click to add section title</a:t>
            </a:r>
            <a:endParaRPr lang="en-GB" dirty="0"/>
          </a:p>
        </p:txBody>
      </p:sp>
    </p:spTree>
    <p:extLst>
      <p:ext uri="{BB962C8B-B14F-4D97-AF65-F5344CB8AC3E}">
        <p14:creationId xmlns:p14="http://schemas.microsoft.com/office/powerpoint/2010/main" val="1757419694"/>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theme" Target="../theme/theme1.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p:cNvSpPr>
            <a:spLocks noGrp="1"/>
          </p:cNvSpPr>
          <p:nvPr>
            <p:ph type="body" idx="1"/>
          </p:nvPr>
        </p:nvSpPr>
        <p:spPr>
          <a:xfrm>
            <a:off x="417514" y="1749426"/>
            <a:ext cx="12161399" cy="4752974"/>
          </a:xfrm>
          <a:prstGeom prst="rect">
            <a:avLst/>
          </a:prstGeom>
        </p:spPr>
        <p:txBody>
          <a:bodyPr vert="horz" lIns="0" tIns="0" rIns="0" bIns="0" rtlCol="0" anchor="t" anchorCtr="0">
            <a:noAutofit/>
          </a:body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Slide Title"/>
          <p:cNvSpPr>
            <a:spLocks noGrp="1"/>
          </p:cNvSpPr>
          <p:nvPr>
            <p:ph type="title"/>
          </p:nvPr>
        </p:nvSpPr>
        <p:spPr>
          <a:xfrm>
            <a:off x="417599" y="417513"/>
            <a:ext cx="12168000" cy="358778"/>
          </a:xfrm>
          <a:prstGeom prst="rect">
            <a:avLst/>
          </a:prstGeom>
        </p:spPr>
        <p:txBody>
          <a:bodyPr vert="horz" lIns="0" tIns="0" rIns="0" bIns="0" rtlCol="0" anchor="t" anchorCtr="0">
            <a:noAutofit/>
          </a:bodyPr>
          <a:lstStyle/>
          <a:p>
            <a:r>
              <a:rPr lang="en-US" dirty="0"/>
              <a:t>Slide title</a:t>
            </a:r>
            <a:endParaRPr lang="en-GB" dirty="0"/>
          </a:p>
        </p:txBody>
      </p:sp>
      <p:sp>
        <p:nvSpPr>
          <p:cNvPr id="6" name="TextBox 5"/>
          <p:cNvSpPr txBox="1"/>
          <p:nvPr userDrawn="1"/>
        </p:nvSpPr>
        <p:spPr>
          <a:xfrm>
            <a:off x="12339639" y="7081200"/>
            <a:ext cx="374904" cy="138499"/>
          </a:xfrm>
          <a:prstGeom prst="rect">
            <a:avLst/>
          </a:prstGeom>
          <a:noFill/>
        </p:spPr>
        <p:txBody>
          <a:bodyPr vert="horz" wrap="square" lIns="0" tIns="0" rIns="0" bIns="0" rtlCol="0" anchor="ctr" anchorCtr="1">
            <a:spAutoFit/>
          </a:bodyPr>
          <a:lstStyle/>
          <a:p>
            <a:pPr marL="0" indent="0" algn="r">
              <a:spcBef>
                <a:spcPts val="0"/>
              </a:spcBef>
              <a:spcAft>
                <a:spcPts val="0"/>
              </a:spcAft>
              <a:buClr>
                <a:srgbClr val="DB0011"/>
              </a:buClr>
              <a:buSzPct val="80000"/>
              <a:buFont typeface="Wingdings" panose="05000000000000000000" pitchFamily="2" charset="2"/>
              <a:buNone/>
            </a:pPr>
            <a:fld id="{693A65D1-5134-4ACA-A31A-EEB0AA616A36}" type="slidenum">
              <a:rPr lang="en-US" sz="900" smtClean="0">
                <a:solidFill>
                  <a:srgbClr val="000000"/>
                </a:solidFill>
                <a:latin typeface="Univers Next for HSBC Light" panose="020B0403030202020203" pitchFamily="34" charset="0"/>
              </a:rPr>
              <a:pPr marL="0" indent="0" algn="r">
                <a:spcBef>
                  <a:spcPts val="0"/>
                </a:spcBef>
                <a:spcAft>
                  <a:spcPts val="0"/>
                </a:spcAft>
                <a:buClr>
                  <a:srgbClr val="DB0011"/>
                </a:buClr>
                <a:buSzPct val="80000"/>
                <a:buFont typeface="Wingdings" panose="05000000000000000000" pitchFamily="2" charset="2"/>
                <a:buNone/>
              </a:pPr>
              <a:t>‹#›</a:t>
            </a:fld>
            <a:endParaRPr lang="en-US" sz="900" dirty="0">
              <a:solidFill>
                <a:srgbClr val="000000"/>
              </a:solidFill>
              <a:latin typeface="Univers Next for HSBC Light" panose="020B0403030202020203" pitchFamily="34" charset="0"/>
            </a:endParaRPr>
          </a:p>
        </p:txBody>
      </p:sp>
      <p:sp>
        <p:nvSpPr>
          <p:cNvPr id="4" name="MSIPCMContentMarking" descr="{&quot;HashCode&quot;:1316537984,&quot;Placement&quot;:&quot;Footer&quot;,&quot;Top&quot;:555.343,&quot;Left&quot;:486.697723,&quot;SlideWidth&quot;:1023,&quot;SlideHeight&quot;:576}"/>
          <p:cNvSpPr txBox="1"/>
          <p:nvPr userDrawn="1"/>
        </p:nvSpPr>
        <p:spPr>
          <a:xfrm>
            <a:off x="6181061" y="7052856"/>
            <a:ext cx="641091" cy="262344"/>
          </a:xfrm>
          <a:prstGeom prst="rect">
            <a:avLst/>
          </a:prstGeom>
          <a:noFill/>
        </p:spPr>
        <p:txBody>
          <a:bodyPr vert="horz" wrap="square" lIns="0" tIns="0" rIns="0" bIns="0" rtlCol="0" anchor="ctr" anchorCtr="1">
            <a:spAutoFit/>
          </a:bodyPr>
          <a:lstStyle/>
          <a:p>
            <a:pPr marL="0" indent="0" algn="ctr">
              <a:spcBef>
                <a:spcPts val="0"/>
              </a:spcBef>
              <a:spcAft>
                <a:spcPts val="0"/>
              </a:spcAft>
              <a:buClr>
                <a:srgbClr val="DB0011"/>
              </a:buClr>
              <a:buSzPct val="80000"/>
              <a:buFont typeface="Wingdings" panose="05000000000000000000" pitchFamily="2" charset="2"/>
              <a:buNone/>
            </a:pPr>
            <a:r>
              <a:rPr lang="en-US" sz="1000">
                <a:solidFill>
                  <a:srgbClr val="000000"/>
                </a:solidFill>
                <a:latin typeface="Calibri" panose="020F0502020204030204" pitchFamily="34" charset="0"/>
              </a:rPr>
              <a:t>PUBLIC</a:t>
            </a:r>
            <a:endParaRPr lang="en-US" sz="1000" dirty="0">
              <a:solidFill>
                <a:srgbClr val="000000"/>
              </a:solidFill>
              <a:latin typeface="Calibri" panose="020F0502020204030204" pitchFamily="34" charset="0"/>
            </a:endParaRPr>
          </a:p>
        </p:txBody>
      </p:sp>
    </p:spTree>
    <p:extLst>
      <p:ext uri="{BB962C8B-B14F-4D97-AF65-F5344CB8AC3E}">
        <p14:creationId xmlns:p14="http://schemas.microsoft.com/office/powerpoint/2010/main" val="3562243721"/>
      </p:ext>
    </p:extLst>
  </p:cSld>
  <p:clrMap bg1="lt1" tx1="dk1" bg2="lt2" tx2="dk2" accent1="accent1" accent2="accent2" accent3="accent3" accent4="accent4" accent5="accent5" accent6="accent6" hlink="hlink" folHlink="folHlink"/>
  <p:sldLayoutIdLst>
    <p:sldLayoutId id="2147483712" r:id="rId1"/>
    <p:sldLayoutId id="2147483649" r:id="rId2"/>
    <p:sldLayoutId id="2147483740" r:id="rId3"/>
    <p:sldLayoutId id="2147483738" r:id="rId4"/>
    <p:sldLayoutId id="2147483650" r:id="rId5"/>
    <p:sldLayoutId id="2147483688" r:id="rId6"/>
    <p:sldLayoutId id="2147483667" r:id="rId7"/>
    <p:sldLayoutId id="2147483736" r:id="rId8"/>
    <p:sldLayoutId id="2147483737" r:id="rId9"/>
    <p:sldLayoutId id="2147483720" r:id="rId10"/>
    <p:sldLayoutId id="2147483719" r:id="rId11"/>
    <p:sldLayoutId id="2147483734" r:id="rId12"/>
    <p:sldLayoutId id="2147483716" r:id="rId13"/>
    <p:sldLayoutId id="2147483717" r:id="rId14"/>
    <p:sldLayoutId id="2147483674" r:id="rId15"/>
    <p:sldLayoutId id="2147483675" r:id="rId16"/>
    <p:sldLayoutId id="2147483676" r:id="rId17"/>
    <p:sldLayoutId id="2147483677" r:id="rId18"/>
    <p:sldLayoutId id="2147483678" r:id="rId19"/>
    <p:sldLayoutId id="2147483679" r:id="rId20"/>
    <p:sldLayoutId id="2147483714" r:id="rId21"/>
    <p:sldLayoutId id="2147483680" r:id="rId22"/>
    <p:sldLayoutId id="2147483722" r:id="rId23"/>
    <p:sldLayoutId id="2147483728" r:id="rId24"/>
    <p:sldLayoutId id="2147483730" r:id="rId25"/>
    <p:sldLayoutId id="2147483731" r:id="rId26"/>
    <p:sldLayoutId id="2147483727" r:id="rId27"/>
    <p:sldLayoutId id="2147483723" r:id="rId28"/>
    <p:sldLayoutId id="2147483733" r:id="rId29"/>
    <p:sldLayoutId id="2147483681" r:id="rId30"/>
    <p:sldLayoutId id="2147483684" r:id="rId31"/>
    <p:sldLayoutId id="2147483718" r:id="rId32"/>
    <p:sldLayoutId id="2147483685" r:id="rId33"/>
    <p:sldLayoutId id="2147483686" r:id="rId34"/>
    <p:sldLayoutId id="2147483721" r:id="rId35"/>
    <p:sldLayoutId id="2147483683" r:id="rId36"/>
    <p:sldLayoutId id="2147483707" r:id="rId37"/>
    <p:sldLayoutId id="2147483741" r:id="rId38"/>
    <p:sldLayoutId id="2147483690" r:id="rId39"/>
    <p:sldLayoutId id="2147483691" r:id="rId40"/>
    <p:sldLayoutId id="2147483744" r:id="rId41"/>
  </p:sldLayoutIdLst>
  <p:hf hdr="0" dt="0"/>
  <p:txStyles>
    <p:titleStyle>
      <a:lvl1pPr algn="l" defTabSz="975208" rtl="0" eaLnBrk="1" latinLnBrk="0" hangingPunct="1">
        <a:lnSpc>
          <a:spcPct val="80000"/>
        </a:lnSpc>
        <a:spcBef>
          <a:spcPct val="0"/>
        </a:spcBef>
        <a:buNone/>
        <a:defRPr sz="2400" b="0" kern="1200" spc="0" baseline="0">
          <a:solidFill>
            <a:srgbClr val="333333"/>
          </a:solidFill>
          <a:latin typeface="Univers Next for HSBC Bold" panose="020B0603030202020203" pitchFamily="34" charset="0"/>
          <a:ea typeface="+mj-ea"/>
          <a:cs typeface="+mj-cs"/>
        </a:defRPr>
      </a:lvl1pPr>
    </p:titleStyle>
    <p:bodyStyle>
      <a:lvl1pPr marL="0" indent="0" algn="l" defTabSz="975208" rtl="0" eaLnBrk="1" latinLnBrk="0" hangingPunct="1">
        <a:lnSpc>
          <a:spcPct val="112000"/>
        </a:lnSpc>
        <a:spcBef>
          <a:spcPts val="600"/>
        </a:spcBef>
        <a:buClr>
          <a:srgbClr val="DB0011"/>
        </a:buClr>
        <a:buSzPct val="90000"/>
        <a:buFont typeface="Wingdings" panose="05000000000000000000" pitchFamily="2" charset="2"/>
        <a:buNone/>
        <a:defRPr sz="1600" kern="1200">
          <a:solidFill>
            <a:srgbClr val="333333"/>
          </a:solidFill>
          <a:latin typeface="+mn-lt"/>
          <a:ea typeface="+mn-ea"/>
          <a:cs typeface="+mn-cs"/>
        </a:defRPr>
      </a:lvl1pPr>
      <a:lvl2pPr marL="273050" indent="-273050" algn="l" defTabSz="975208" rtl="0" eaLnBrk="1" latinLnBrk="0" hangingPunct="1">
        <a:lnSpc>
          <a:spcPct val="112000"/>
        </a:lnSpc>
        <a:spcBef>
          <a:spcPts val="600"/>
        </a:spcBef>
        <a:buClr>
          <a:srgbClr val="DB0011"/>
        </a:buClr>
        <a:buSzPct val="80000"/>
        <a:buFont typeface="Wingdings" panose="05000000000000000000" pitchFamily="2" charset="2"/>
        <a:buChar char=""/>
        <a:defRPr sz="1600" kern="1200">
          <a:solidFill>
            <a:srgbClr val="333333"/>
          </a:solidFill>
          <a:latin typeface="+mn-lt"/>
          <a:ea typeface="+mn-ea"/>
          <a:cs typeface="+mn-cs"/>
        </a:defRPr>
      </a:lvl2pPr>
      <a:lvl3pPr marL="546100" indent="-273050" algn="l" defTabSz="975208" rtl="0" eaLnBrk="1" latinLnBrk="0" hangingPunct="1">
        <a:lnSpc>
          <a:spcPct val="112000"/>
        </a:lnSpc>
        <a:spcBef>
          <a:spcPts val="600"/>
        </a:spcBef>
        <a:buClr>
          <a:srgbClr val="DB0011"/>
        </a:buClr>
        <a:buSzPct val="100000"/>
        <a:buFont typeface="Univers Next for HSBC Light" panose="020B0403030202020203" pitchFamily="34" charset="0"/>
        <a:buChar char="•"/>
        <a:tabLst>
          <a:tab pos="379247" algn="l"/>
          <a:tab pos="1241020" algn="l"/>
        </a:tabLst>
        <a:defRPr sz="1600" kern="1200">
          <a:solidFill>
            <a:srgbClr val="333333"/>
          </a:solidFill>
          <a:latin typeface="+mn-lt"/>
          <a:ea typeface="+mn-ea"/>
          <a:cs typeface="+mn-cs"/>
        </a:defRPr>
      </a:lvl3pPr>
      <a:lvl4pPr marL="801688" indent="-255588" algn="l" defTabSz="975208" rtl="0" eaLnBrk="1" latinLnBrk="0" hangingPunct="1">
        <a:lnSpc>
          <a:spcPct val="112000"/>
        </a:lnSpc>
        <a:spcBef>
          <a:spcPts val="600"/>
        </a:spcBef>
        <a:buClr>
          <a:srgbClr val="DB0011"/>
        </a:buClr>
        <a:buSzPct val="100000"/>
        <a:buFont typeface="Univers Next for HSBC Light" panose="020B0403030202020203" pitchFamily="34" charset="0"/>
        <a:buChar char="–"/>
        <a:tabLst/>
        <a:defRPr sz="1600" kern="1200">
          <a:solidFill>
            <a:srgbClr val="333333"/>
          </a:solidFill>
          <a:latin typeface="+mn-lt"/>
          <a:ea typeface="+mn-ea"/>
          <a:cs typeface="+mn-cs"/>
        </a:defRPr>
      </a:lvl4pPr>
      <a:lvl5pPr marL="1171575" indent="-273050" algn="l" defTabSz="975208" rtl="0" eaLnBrk="1" latinLnBrk="0" hangingPunct="1">
        <a:lnSpc>
          <a:spcPct val="112000"/>
        </a:lnSpc>
        <a:spcBef>
          <a:spcPts val="600"/>
        </a:spcBef>
        <a:buClr>
          <a:srgbClr val="DB0011"/>
        </a:buClr>
        <a:buSzPct val="100000"/>
        <a:buFont typeface="Univers Next for HSBC Light" panose="020B0403030202020203" pitchFamily="34" charset="0"/>
        <a:buChar char="–"/>
        <a:tabLst>
          <a:tab pos="2007980" algn="l"/>
        </a:tabLst>
        <a:defRPr sz="1600" kern="1200">
          <a:solidFill>
            <a:srgbClr val="333333"/>
          </a:solidFill>
          <a:latin typeface="+mn-lt"/>
          <a:ea typeface="+mn-ea"/>
          <a:cs typeface="+mn-cs"/>
        </a:defRPr>
      </a:lvl5pPr>
      <a:lvl6pPr marL="2681821" indent="-243802" algn="l" defTabSz="975208"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6pPr>
      <a:lvl7pPr marL="3169425" indent="-243802" algn="l" defTabSz="975208"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7pPr>
      <a:lvl8pPr marL="3657029" indent="-243802" algn="l" defTabSz="975208"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8pPr>
      <a:lvl9pPr marL="4144632" indent="-243802" algn="l" defTabSz="975208"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9pPr>
    </p:bodyStyle>
    <p:otherStyle>
      <a:defPPr>
        <a:defRPr lang="en-US"/>
      </a:defPPr>
      <a:lvl1pPr marL="0" algn="l" defTabSz="975208" rtl="0" eaLnBrk="1" latinLnBrk="0" hangingPunct="1">
        <a:defRPr sz="1280" kern="1200">
          <a:solidFill>
            <a:schemeClr val="tx1"/>
          </a:solidFill>
          <a:latin typeface="+mn-lt"/>
          <a:ea typeface="+mn-ea"/>
          <a:cs typeface="+mn-cs"/>
        </a:defRPr>
      </a:lvl1pPr>
      <a:lvl2pPr marL="487604" algn="l" defTabSz="975208" rtl="0" eaLnBrk="1" latinLnBrk="0" hangingPunct="1">
        <a:defRPr sz="1280" kern="1200">
          <a:solidFill>
            <a:schemeClr val="tx1"/>
          </a:solidFill>
          <a:latin typeface="+mn-lt"/>
          <a:ea typeface="+mn-ea"/>
          <a:cs typeface="+mn-cs"/>
        </a:defRPr>
      </a:lvl2pPr>
      <a:lvl3pPr marL="975208" algn="l" defTabSz="975208" rtl="0" eaLnBrk="1" latinLnBrk="0" hangingPunct="1">
        <a:defRPr sz="1280" kern="1200">
          <a:solidFill>
            <a:schemeClr val="tx1"/>
          </a:solidFill>
          <a:latin typeface="+mn-lt"/>
          <a:ea typeface="+mn-ea"/>
          <a:cs typeface="+mn-cs"/>
        </a:defRPr>
      </a:lvl3pPr>
      <a:lvl4pPr marL="1462811" algn="l" defTabSz="975208" rtl="0" eaLnBrk="1" latinLnBrk="0" hangingPunct="1">
        <a:defRPr sz="1280" kern="1200">
          <a:solidFill>
            <a:schemeClr val="tx1"/>
          </a:solidFill>
          <a:latin typeface="+mn-lt"/>
          <a:ea typeface="+mn-ea"/>
          <a:cs typeface="+mn-cs"/>
        </a:defRPr>
      </a:lvl4pPr>
      <a:lvl5pPr marL="1950415" algn="l" defTabSz="975208" rtl="0" eaLnBrk="1" latinLnBrk="0" hangingPunct="1">
        <a:defRPr sz="1280" kern="1200">
          <a:solidFill>
            <a:schemeClr val="tx1"/>
          </a:solidFill>
          <a:latin typeface="+mn-lt"/>
          <a:ea typeface="+mn-ea"/>
          <a:cs typeface="+mn-cs"/>
        </a:defRPr>
      </a:lvl5pPr>
      <a:lvl6pPr marL="2438019" algn="l" defTabSz="975208" rtl="0" eaLnBrk="1" latinLnBrk="0" hangingPunct="1">
        <a:defRPr sz="1280" kern="1200">
          <a:solidFill>
            <a:schemeClr val="tx1"/>
          </a:solidFill>
          <a:latin typeface="+mn-lt"/>
          <a:ea typeface="+mn-ea"/>
          <a:cs typeface="+mn-cs"/>
        </a:defRPr>
      </a:lvl6pPr>
      <a:lvl7pPr marL="2925623" algn="l" defTabSz="975208" rtl="0" eaLnBrk="1" latinLnBrk="0" hangingPunct="1">
        <a:defRPr sz="1280" kern="1200">
          <a:solidFill>
            <a:schemeClr val="tx1"/>
          </a:solidFill>
          <a:latin typeface="+mn-lt"/>
          <a:ea typeface="+mn-ea"/>
          <a:cs typeface="+mn-cs"/>
        </a:defRPr>
      </a:lvl7pPr>
      <a:lvl8pPr marL="3413227" algn="l" defTabSz="975208" rtl="0" eaLnBrk="1" latinLnBrk="0" hangingPunct="1">
        <a:defRPr sz="1280" kern="1200">
          <a:solidFill>
            <a:schemeClr val="tx1"/>
          </a:solidFill>
          <a:latin typeface="+mn-lt"/>
          <a:ea typeface="+mn-ea"/>
          <a:cs typeface="+mn-cs"/>
        </a:defRPr>
      </a:lvl8pPr>
      <a:lvl9pPr marL="3900830" algn="l" defTabSz="975208" rtl="0" eaLnBrk="1" latinLnBrk="0" hangingPunct="1">
        <a:defRPr sz="128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263" userDrawn="1">
          <p15:clr>
            <a:srgbClr val="F26B43"/>
          </p15:clr>
        </p15:guide>
        <p15:guide id="4" pos="7928" userDrawn="1">
          <p15:clr>
            <a:srgbClr val="F26B43"/>
          </p15:clr>
        </p15:guide>
        <p15:guide id="5" pos="263" userDrawn="1">
          <p15:clr>
            <a:srgbClr val="F26B43"/>
          </p15:clr>
        </p15:guide>
        <p15:guide id="6" orient="horz" pos="1102" userDrawn="1">
          <p15:clr>
            <a:srgbClr val="F26B43"/>
          </p15:clr>
        </p15:guide>
        <p15:guide id="8" orient="horz" pos="4345" userDrawn="1">
          <p15:clr>
            <a:srgbClr val="F26B43"/>
          </p15:clr>
        </p15:guide>
        <p15:guide id="9" orient="horz" pos="4096" userDrawn="1">
          <p15:clr>
            <a:srgbClr val="F26B43"/>
          </p15:clr>
        </p15:guide>
        <p15:guide id="10" orient="horz" pos="832"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23155171-1AF9-52C4-9A76-4207C8AF49B4}"/>
              </a:ext>
            </a:extLst>
          </p:cNvPr>
          <p:cNvSpPr>
            <a:spLocks noGrp="1"/>
          </p:cNvSpPr>
          <p:nvPr>
            <p:ph type="subTitle" idx="1"/>
          </p:nvPr>
        </p:nvSpPr>
        <p:spPr>
          <a:xfrm>
            <a:off x="415369" y="2094879"/>
            <a:ext cx="6082187" cy="667849"/>
          </a:xfrm>
        </p:spPr>
        <p:txBody>
          <a:bodyPr/>
          <a:lstStyle/>
          <a:p>
            <a:r>
              <a:rPr lang="pl-PL" sz="2000" dirty="0"/>
              <a:t>HSBC Quant Academy</a:t>
            </a:r>
          </a:p>
          <a:p>
            <a:endParaRPr lang="en-GB" dirty="0"/>
          </a:p>
        </p:txBody>
      </p:sp>
      <p:sp>
        <p:nvSpPr>
          <p:cNvPr id="4" name="Title 3">
            <a:extLst>
              <a:ext uri="{FF2B5EF4-FFF2-40B4-BE49-F238E27FC236}">
                <a16:creationId xmlns:a16="http://schemas.microsoft.com/office/drawing/2014/main" id="{0935A12D-CBAB-F48D-7D36-B615CC7002C3}"/>
              </a:ext>
            </a:extLst>
          </p:cNvPr>
          <p:cNvSpPr>
            <a:spLocks noGrp="1"/>
          </p:cNvSpPr>
          <p:nvPr>
            <p:ph type="ctrTitle"/>
          </p:nvPr>
        </p:nvSpPr>
        <p:spPr>
          <a:xfrm>
            <a:off x="332479" y="1200150"/>
            <a:ext cx="8281457" cy="747416"/>
          </a:xfrm>
        </p:spPr>
        <p:txBody>
          <a:bodyPr/>
          <a:lstStyle/>
          <a:p>
            <a:r>
              <a:rPr lang="pl-PL" sz="7200" spc="-80" dirty="0">
                <a:latin typeface="Univers Next for HSBC Light" panose="020B0403030202020203" pitchFamily="34" charset="0"/>
                <a:ea typeface="MHeiHKforHSBC-Light" panose="00000500000000000000" pitchFamily="50" charset="-120"/>
                <a:cs typeface="+mj-cs"/>
              </a:rPr>
              <a:t>FRTB</a:t>
            </a:r>
            <a:br>
              <a:rPr lang="en-GB" sz="3600" spc="-80" dirty="0">
                <a:latin typeface="Univers Next for HSBC Light" panose="020B0403030202020203" pitchFamily="34" charset="0"/>
                <a:ea typeface="MHeiHKforHSBC-Light" panose="00000500000000000000" pitchFamily="50" charset="-120"/>
                <a:cs typeface="+mj-cs"/>
              </a:rPr>
            </a:br>
            <a:endParaRPr lang="en-GB" dirty="0"/>
          </a:p>
        </p:txBody>
      </p:sp>
      <p:sp>
        <p:nvSpPr>
          <p:cNvPr id="6" name="Text Placeholder 5">
            <a:extLst>
              <a:ext uri="{FF2B5EF4-FFF2-40B4-BE49-F238E27FC236}">
                <a16:creationId xmlns:a16="http://schemas.microsoft.com/office/drawing/2014/main" id="{45856537-3A6D-BD91-FC40-8C7163DC5BCF}"/>
              </a:ext>
            </a:extLst>
          </p:cNvPr>
          <p:cNvSpPr>
            <a:spLocks noGrp="1"/>
          </p:cNvSpPr>
          <p:nvPr>
            <p:ph type="body" sz="quarter" idx="10"/>
          </p:nvPr>
        </p:nvSpPr>
        <p:spPr/>
        <p:txBody>
          <a:bodyPr/>
          <a:lstStyle/>
          <a:p>
            <a:pPr>
              <a:tabLst>
                <a:tab pos="1508125" algn="l"/>
              </a:tabLst>
            </a:pPr>
            <a:r>
              <a:rPr lang="en-US" b="1" dirty="0">
                <a:latin typeface="Univers Next for HSBC Regular" panose="020B0503030202020203" pitchFamily="34" charset="0"/>
              </a:rPr>
              <a:t>Prepared by:</a:t>
            </a:r>
            <a:r>
              <a:rPr lang="en-US" dirty="0"/>
              <a:t>	</a:t>
            </a:r>
            <a:r>
              <a:rPr lang="pl-PL" dirty="0"/>
              <a:t> Jakub Lis</a:t>
            </a:r>
            <a:endParaRPr lang="en-US" dirty="0"/>
          </a:p>
          <a:p>
            <a:pPr>
              <a:tabLst>
                <a:tab pos="1508125" algn="l"/>
              </a:tabLst>
            </a:pPr>
            <a:r>
              <a:rPr lang="en-US" b="1" dirty="0">
                <a:latin typeface="Univers Next for HSBC Regular" panose="020B0503030202020203" pitchFamily="34" charset="0"/>
              </a:rPr>
              <a:t>Date:</a:t>
            </a:r>
            <a:r>
              <a:rPr lang="en-US" dirty="0"/>
              <a:t>	</a:t>
            </a:r>
            <a:r>
              <a:rPr lang="pl-PL" dirty="0"/>
              <a:t>  March </a:t>
            </a:r>
            <a:r>
              <a:rPr lang="en-US" dirty="0"/>
              <a:t>20</a:t>
            </a:r>
            <a:r>
              <a:rPr lang="pl-PL" dirty="0"/>
              <a:t>26</a:t>
            </a:r>
            <a:endParaRPr lang="en-US" dirty="0"/>
          </a:p>
          <a:p>
            <a:endParaRPr lang="en-GB" dirty="0"/>
          </a:p>
        </p:txBody>
      </p:sp>
    </p:spTree>
    <p:extLst>
      <p:ext uri="{BB962C8B-B14F-4D97-AF65-F5344CB8AC3E}">
        <p14:creationId xmlns:p14="http://schemas.microsoft.com/office/powerpoint/2010/main" val="1926320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BD6F6E1-5E64-0C65-792C-89DB1D58C30C}"/>
              </a:ext>
            </a:extLst>
          </p:cNvPr>
          <p:cNvSpPr>
            <a:spLocks noGrp="1"/>
          </p:cNvSpPr>
          <p:nvPr>
            <p:ph type="body" sz="quarter" idx="29"/>
          </p:nvPr>
        </p:nvSpPr>
        <p:spPr/>
        <p:txBody>
          <a:bodyPr/>
          <a:lstStyle/>
          <a:p>
            <a:endParaRPr lang="en-GB"/>
          </a:p>
        </p:txBody>
      </p:sp>
      <p:sp>
        <p:nvSpPr>
          <p:cNvPr id="5" name="Content Placeholder 4">
            <a:extLst>
              <a:ext uri="{FF2B5EF4-FFF2-40B4-BE49-F238E27FC236}">
                <a16:creationId xmlns:a16="http://schemas.microsoft.com/office/drawing/2014/main" id="{E99E2CA9-E40E-6A65-19D7-3D936BD4CAFC}"/>
              </a:ext>
            </a:extLst>
          </p:cNvPr>
          <p:cNvSpPr>
            <a:spLocks noGrp="1"/>
          </p:cNvSpPr>
          <p:nvPr>
            <p:ph idx="1"/>
          </p:nvPr>
        </p:nvSpPr>
        <p:spPr>
          <a:xfrm>
            <a:off x="425373" y="1636170"/>
            <a:ext cx="5795962" cy="4210050"/>
          </a:xfrm>
        </p:spPr>
        <p:txBody>
          <a:bodyPr/>
          <a:lstStyle/>
          <a:p>
            <a:pPr marL="0" indent="0">
              <a:buNone/>
            </a:pPr>
            <a:r>
              <a:rPr lang="en-GB" dirty="0"/>
              <a:t>The LIBOR interest rate benchmark was based on banks' self-reported</a:t>
            </a:r>
            <a:r>
              <a:rPr lang="pl-PL" dirty="0"/>
              <a:t> </a:t>
            </a:r>
            <a:r>
              <a:rPr lang="en-GB" dirty="0"/>
              <a:t>estimates, not actual transactions. This allowed for manipulation,</a:t>
            </a:r>
            <a:r>
              <a:rPr lang="pl-PL" dirty="0"/>
              <a:t> </a:t>
            </a:r>
            <a:r>
              <a:rPr lang="en-GB" dirty="0"/>
              <a:t>undermining the integrity of trillions of dollars in derivatives.</a:t>
            </a:r>
            <a:endParaRPr lang="pl-PL" dirty="0"/>
          </a:p>
          <a:p>
            <a:r>
              <a:rPr lang="en-GB" b="1" dirty="0"/>
              <a:t>Pro</a:t>
            </a:r>
            <a:r>
              <a:rPr lang="pl-PL" b="1" dirty="0"/>
              <a:t>fi</a:t>
            </a:r>
            <a:r>
              <a:rPr lang="en-GB" b="1" dirty="0"/>
              <a:t>t-Driven</a:t>
            </a:r>
            <a:r>
              <a:rPr lang="en-GB" dirty="0"/>
              <a:t>: Traders at multiple banks coordinated via chat rooms</a:t>
            </a:r>
            <a:r>
              <a:rPr lang="pl-PL" dirty="0"/>
              <a:t> </a:t>
            </a:r>
            <a:r>
              <a:rPr lang="en-GB" dirty="0"/>
              <a:t>to request </a:t>
            </a:r>
            <a:r>
              <a:rPr lang="en-GB" dirty="0" err="1"/>
              <a:t>speci</a:t>
            </a:r>
            <a:r>
              <a:rPr lang="pl-PL" dirty="0"/>
              <a:t>fi</a:t>
            </a:r>
            <a:r>
              <a:rPr lang="en-GB" dirty="0"/>
              <a:t>c LIBOR submissions from their own bank’s</a:t>
            </a:r>
            <a:r>
              <a:rPr lang="pl-PL" dirty="0"/>
              <a:t> </a:t>
            </a:r>
            <a:r>
              <a:rPr lang="en-GB" dirty="0"/>
              <a:t>submitters to bene</a:t>
            </a:r>
            <a:r>
              <a:rPr lang="pl-PL" dirty="0"/>
              <a:t>fi</a:t>
            </a:r>
            <a:r>
              <a:rPr lang="en-GB" dirty="0"/>
              <a:t>t their shared derivative positions.</a:t>
            </a:r>
          </a:p>
          <a:p>
            <a:r>
              <a:rPr lang="en-GB" b="1" dirty="0"/>
              <a:t>Reputation-Driven</a:t>
            </a:r>
            <a:r>
              <a:rPr lang="en-GB" dirty="0"/>
              <a:t>: During the crisis, banks arti</a:t>
            </a:r>
            <a:r>
              <a:rPr lang="pl-PL" dirty="0"/>
              <a:t>fi</a:t>
            </a:r>
            <a:r>
              <a:rPr lang="en-GB" dirty="0" err="1"/>
              <a:t>cially</a:t>
            </a:r>
            <a:r>
              <a:rPr lang="en-GB" dirty="0"/>
              <a:t> lowered their</a:t>
            </a:r>
            <a:r>
              <a:rPr lang="pl-PL" dirty="0"/>
              <a:t> </a:t>
            </a:r>
            <a:r>
              <a:rPr lang="en-GB" dirty="0"/>
              <a:t>submissions to project an image of </a:t>
            </a:r>
            <a:r>
              <a:rPr lang="pl-PL" dirty="0"/>
              <a:t>fi</a:t>
            </a:r>
            <a:r>
              <a:rPr lang="en-GB" dirty="0" err="1"/>
              <a:t>nancial</a:t>
            </a:r>
            <a:r>
              <a:rPr lang="en-GB" dirty="0"/>
              <a:t> strength and avoid any</a:t>
            </a:r>
            <a:r>
              <a:rPr lang="pl-PL" dirty="0"/>
              <a:t> </a:t>
            </a:r>
            <a:r>
              <a:rPr lang="en-GB" dirty="0"/>
              <a:t>perception of weakness.</a:t>
            </a:r>
            <a:endParaRPr lang="pl-PL" dirty="0"/>
          </a:p>
          <a:p>
            <a:endParaRPr lang="pl-PL" dirty="0"/>
          </a:p>
          <a:p>
            <a:pPr marL="0" indent="0">
              <a:buNone/>
            </a:pPr>
            <a:r>
              <a:rPr lang="pl-PL" dirty="0"/>
              <a:t>The scandal was discovered in 2012. </a:t>
            </a:r>
            <a:r>
              <a:rPr lang="en-GB" dirty="0"/>
              <a:t>This was proven fraud.</a:t>
            </a:r>
            <a:endParaRPr lang="pl-PL" dirty="0"/>
          </a:p>
          <a:p>
            <a:pPr marL="0" indent="0">
              <a:buNone/>
            </a:pPr>
            <a:endParaRPr lang="en-GB" dirty="0"/>
          </a:p>
        </p:txBody>
      </p:sp>
      <p:sp>
        <p:nvSpPr>
          <p:cNvPr id="8" name="Title 7">
            <a:extLst>
              <a:ext uri="{FF2B5EF4-FFF2-40B4-BE49-F238E27FC236}">
                <a16:creationId xmlns:a16="http://schemas.microsoft.com/office/drawing/2014/main" id="{E3C853D4-5712-96D8-98AD-72B792A05793}"/>
              </a:ext>
            </a:extLst>
          </p:cNvPr>
          <p:cNvSpPr>
            <a:spLocks noGrp="1"/>
          </p:cNvSpPr>
          <p:nvPr>
            <p:ph type="title"/>
          </p:nvPr>
        </p:nvSpPr>
        <p:spPr/>
        <p:txBody>
          <a:bodyPr/>
          <a:lstStyle/>
          <a:p>
            <a:r>
              <a:rPr lang="en-GB" dirty="0"/>
              <a:t>Case Study 2: The LIBOR Scandal</a:t>
            </a:r>
          </a:p>
        </p:txBody>
      </p:sp>
      <p:sp>
        <p:nvSpPr>
          <p:cNvPr id="9" name="Text Placeholder 3">
            <a:extLst>
              <a:ext uri="{FF2B5EF4-FFF2-40B4-BE49-F238E27FC236}">
                <a16:creationId xmlns:a16="http://schemas.microsoft.com/office/drawing/2014/main" id="{AF6B3704-A936-E44A-FE39-6664A5450E72}"/>
              </a:ext>
            </a:extLst>
          </p:cNvPr>
          <p:cNvSpPr>
            <a:spLocks noGrp="1"/>
          </p:cNvSpPr>
          <p:nvPr>
            <p:ph type="body" sz="quarter" idx="31"/>
          </p:nvPr>
        </p:nvSpPr>
        <p:spPr>
          <a:xfrm>
            <a:off x="6773940" y="2852737"/>
            <a:ext cx="5803900" cy="458788"/>
          </a:xfrm>
        </p:spPr>
        <p:txBody>
          <a:bodyPr/>
          <a:lstStyle/>
          <a:p>
            <a:r>
              <a:rPr lang="pl-PL" dirty="0"/>
              <a:t>FRTB Fix</a:t>
            </a:r>
            <a:endParaRPr lang="en-GB" dirty="0"/>
          </a:p>
        </p:txBody>
      </p:sp>
      <p:sp>
        <p:nvSpPr>
          <p:cNvPr id="10" name="Content Placeholder 2">
            <a:extLst>
              <a:ext uri="{FF2B5EF4-FFF2-40B4-BE49-F238E27FC236}">
                <a16:creationId xmlns:a16="http://schemas.microsoft.com/office/drawing/2014/main" id="{DE3C56DE-F1FD-B785-2278-7A9945B4708E}"/>
              </a:ext>
            </a:extLst>
          </p:cNvPr>
          <p:cNvSpPr>
            <a:spLocks noGrp="1"/>
          </p:cNvSpPr>
          <p:nvPr>
            <p:ph idx="30"/>
          </p:nvPr>
        </p:nvSpPr>
        <p:spPr>
          <a:xfrm>
            <a:off x="6773940" y="3409950"/>
            <a:ext cx="5802312" cy="1323975"/>
          </a:xfrm>
        </p:spPr>
        <p:txBody>
          <a:bodyPr/>
          <a:lstStyle/>
          <a:p>
            <a:r>
              <a:rPr lang="en-GB" dirty="0"/>
              <a:t>A deep skepticism of any data that is</a:t>
            </a:r>
            <a:r>
              <a:rPr lang="pl-PL" dirty="0"/>
              <a:t> </a:t>
            </a:r>
            <a:r>
              <a:rPr lang="en-GB" dirty="0"/>
              <a:t>n</a:t>
            </a:r>
            <a:r>
              <a:rPr lang="pl-PL" dirty="0"/>
              <a:t>o</a:t>
            </a:r>
            <a:r>
              <a:rPr lang="en-GB" dirty="0"/>
              <a:t>t based on observable, arms-length</a:t>
            </a:r>
            <a:r>
              <a:rPr lang="pl-PL" dirty="0"/>
              <a:t> </a:t>
            </a:r>
            <a:r>
              <a:rPr lang="en-GB" dirty="0"/>
              <a:t>transactions. This philosophy underpins the entire framework, from NMRF</a:t>
            </a:r>
            <a:r>
              <a:rPr lang="pl-PL" dirty="0"/>
              <a:t> </a:t>
            </a:r>
            <a:r>
              <a:rPr lang="en-GB" dirty="0"/>
              <a:t>to model validation.</a:t>
            </a:r>
          </a:p>
        </p:txBody>
      </p:sp>
    </p:spTree>
    <p:extLst>
      <p:ext uri="{BB962C8B-B14F-4D97-AF65-F5344CB8AC3E}">
        <p14:creationId xmlns:p14="http://schemas.microsoft.com/office/powerpoint/2010/main" val="5094144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F8BFE5-26E8-E988-0066-3BB5BEF1D6DD}"/>
            </a:ext>
          </a:extLst>
        </p:cNvPr>
        <p:cNvGrpSpPr/>
        <p:nvPr/>
      </p:nvGrpSpPr>
      <p:grpSpPr>
        <a:xfrm>
          <a:off x="0" y="0"/>
          <a:ext cx="0" cy="0"/>
          <a:chOff x="0" y="0"/>
          <a:chExt cx="0" cy="0"/>
        </a:xfrm>
      </p:grpSpPr>
      <p:sp>
        <p:nvSpPr>
          <p:cNvPr id="10" name="Text Placeholder 9">
            <a:extLst>
              <a:ext uri="{FF2B5EF4-FFF2-40B4-BE49-F238E27FC236}">
                <a16:creationId xmlns:a16="http://schemas.microsoft.com/office/drawing/2014/main" id="{A133DD3A-4BED-9B6A-E465-CCE89C59CF8C}"/>
              </a:ext>
            </a:extLst>
          </p:cNvPr>
          <p:cNvSpPr>
            <a:spLocks noGrp="1"/>
          </p:cNvSpPr>
          <p:nvPr>
            <p:ph type="body" sz="quarter" idx="29"/>
          </p:nvPr>
        </p:nvSpPr>
        <p:spPr/>
        <p:txBody>
          <a:bodyPr/>
          <a:lstStyle/>
          <a:p>
            <a:endParaRPr lang="en-US"/>
          </a:p>
        </p:txBody>
      </p:sp>
      <p:sp>
        <p:nvSpPr>
          <p:cNvPr id="12" name="Content Placeholder 11">
            <a:extLst>
              <a:ext uri="{FF2B5EF4-FFF2-40B4-BE49-F238E27FC236}">
                <a16:creationId xmlns:a16="http://schemas.microsoft.com/office/drawing/2014/main" id="{4D049E82-683F-8C46-56D5-415AEFB73069}"/>
              </a:ext>
            </a:extLst>
          </p:cNvPr>
          <p:cNvSpPr>
            <a:spLocks noGrp="1"/>
          </p:cNvSpPr>
          <p:nvPr>
            <p:ph idx="1"/>
          </p:nvPr>
        </p:nvSpPr>
        <p:spPr>
          <a:xfrm>
            <a:off x="3619500" y="1019175"/>
            <a:ext cx="6019800" cy="5257800"/>
          </a:xfrm>
        </p:spPr>
        <p:txBody>
          <a:bodyPr/>
          <a:lstStyle/>
          <a:p>
            <a:pPr marL="0" indent="0">
              <a:buNone/>
            </a:pPr>
            <a:r>
              <a:rPr lang="en-GB" dirty="0"/>
              <a:t>To be considered </a:t>
            </a:r>
            <a:r>
              <a:rPr lang="en-GB" i="1" dirty="0"/>
              <a:t>modellable</a:t>
            </a:r>
            <a:r>
              <a:rPr lang="en-GB" dirty="0"/>
              <a:t>, a risk factor must be </a:t>
            </a:r>
            <a:r>
              <a:rPr lang="en-GB" dirty="0" err="1"/>
              <a:t>veri</a:t>
            </a:r>
            <a:r>
              <a:rPr lang="pl-PL" dirty="0"/>
              <a:t>fi</a:t>
            </a:r>
            <a:r>
              <a:rPr lang="en-GB" dirty="0"/>
              <a:t>able by price</a:t>
            </a:r>
            <a:r>
              <a:rPr lang="pl-PL" dirty="0"/>
              <a:t> </a:t>
            </a:r>
            <a:r>
              <a:rPr lang="en-GB" dirty="0"/>
              <a:t>data that meets seven strict criteria. The data must be:</a:t>
            </a:r>
            <a:endParaRPr lang="pl-PL" b="1" dirty="0"/>
          </a:p>
          <a:p>
            <a:r>
              <a:rPr lang="pl-PL" b="1" dirty="0"/>
              <a:t>Real: </a:t>
            </a:r>
            <a:r>
              <a:rPr lang="en-GB" dirty="0"/>
              <a:t>Actual prices, not quotes or interpolated values.</a:t>
            </a:r>
            <a:endParaRPr lang="pl-PL" b="1" dirty="0"/>
          </a:p>
          <a:p>
            <a:r>
              <a:rPr lang="en-GB" b="1" dirty="0"/>
              <a:t>Arm's Length</a:t>
            </a:r>
            <a:r>
              <a:rPr lang="en-GB" dirty="0"/>
              <a:t>:</a:t>
            </a:r>
            <a:r>
              <a:rPr lang="pl-PL" dirty="0"/>
              <a:t> </a:t>
            </a:r>
            <a:r>
              <a:rPr lang="en-GB" dirty="0"/>
              <a:t>From genuine, unrelated third-party transactions.</a:t>
            </a:r>
            <a:endParaRPr lang="pl-PL" dirty="0"/>
          </a:p>
          <a:p>
            <a:r>
              <a:rPr lang="en-GB" b="1" dirty="0"/>
              <a:t>Su</a:t>
            </a:r>
            <a:r>
              <a:rPr lang="pl-PL" b="1" dirty="0"/>
              <a:t>ffi</a:t>
            </a:r>
            <a:r>
              <a:rPr lang="en-GB" b="1" dirty="0" err="1"/>
              <a:t>ciently</a:t>
            </a:r>
            <a:r>
              <a:rPr lang="en-GB" b="1" dirty="0"/>
              <a:t> Frequent</a:t>
            </a:r>
            <a:r>
              <a:rPr lang="pl-PL" b="1" dirty="0"/>
              <a:t>: </a:t>
            </a:r>
            <a:r>
              <a:rPr lang="en-GB" dirty="0"/>
              <a:t>A minimum number of trades must be</a:t>
            </a:r>
            <a:r>
              <a:rPr lang="pl-PL" dirty="0"/>
              <a:t> </a:t>
            </a:r>
            <a:r>
              <a:rPr lang="en-GB" dirty="0"/>
              <a:t>observed (e.g., 24 times in the last year, with no 30-day gap).</a:t>
            </a:r>
            <a:endParaRPr lang="pl-PL" dirty="0"/>
          </a:p>
          <a:p>
            <a:r>
              <a:rPr lang="en-GB" b="1" dirty="0"/>
              <a:t>Representative</a:t>
            </a:r>
            <a:r>
              <a:rPr lang="en-GB" dirty="0"/>
              <a:t>: The prices must be for the spec</a:t>
            </a:r>
            <a:r>
              <a:rPr lang="pl-PL" dirty="0"/>
              <a:t>if</a:t>
            </a:r>
            <a:r>
              <a:rPr lang="en-GB" dirty="0" err="1"/>
              <a:t>ic</a:t>
            </a:r>
            <a:r>
              <a:rPr lang="en-GB" dirty="0"/>
              <a:t> risk factor being</a:t>
            </a:r>
            <a:r>
              <a:rPr lang="pl-PL" dirty="0"/>
              <a:t> </a:t>
            </a:r>
            <a:r>
              <a:rPr lang="en-GB" dirty="0"/>
              <a:t>tested.</a:t>
            </a:r>
            <a:endParaRPr lang="pl-PL" dirty="0"/>
          </a:p>
          <a:p>
            <a:r>
              <a:rPr lang="en-GB" b="1" dirty="0"/>
              <a:t>Recent</a:t>
            </a:r>
            <a:r>
              <a:rPr lang="en-GB" dirty="0"/>
              <a:t>: The data must be from the past 12 months.</a:t>
            </a:r>
            <a:endParaRPr lang="pl-PL" dirty="0"/>
          </a:p>
          <a:p>
            <a:r>
              <a:rPr lang="en-GB" b="1" dirty="0"/>
              <a:t>From a Diverse Set of Providers</a:t>
            </a:r>
            <a:r>
              <a:rPr lang="en-GB" dirty="0"/>
              <a:t>: To ensure the market is not</a:t>
            </a:r>
            <a:r>
              <a:rPr lang="pl-PL" dirty="0"/>
              <a:t> </a:t>
            </a:r>
            <a:r>
              <a:rPr lang="en-GB" dirty="0"/>
              <a:t>dominated by a single player.</a:t>
            </a:r>
            <a:endParaRPr lang="pl-PL" dirty="0"/>
          </a:p>
          <a:p>
            <a:r>
              <a:rPr lang="en-GB" b="1" dirty="0"/>
              <a:t>Of a Certain Size</a:t>
            </a:r>
            <a:r>
              <a:rPr lang="en-GB" dirty="0"/>
              <a:t>: Transactions must be of a typical market size.</a:t>
            </a:r>
            <a:endParaRPr lang="en-GB" b="1" dirty="0"/>
          </a:p>
        </p:txBody>
      </p:sp>
      <p:sp>
        <p:nvSpPr>
          <p:cNvPr id="8" name="Title 7">
            <a:extLst>
              <a:ext uri="{FF2B5EF4-FFF2-40B4-BE49-F238E27FC236}">
                <a16:creationId xmlns:a16="http://schemas.microsoft.com/office/drawing/2014/main" id="{7B968040-F671-78EF-6B83-371F9DF203B1}"/>
              </a:ext>
            </a:extLst>
          </p:cNvPr>
          <p:cNvSpPr>
            <a:spLocks noGrp="1"/>
          </p:cNvSpPr>
          <p:nvPr>
            <p:ph type="title"/>
          </p:nvPr>
        </p:nvSpPr>
        <p:spPr>
          <a:xfrm>
            <a:off x="417606" y="417515"/>
            <a:ext cx="12168000" cy="300252"/>
          </a:xfrm>
        </p:spPr>
        <p:txBody>
          <a:bodyPr/>
          <a:lstStyle/>
          <a:p>
            <a:r>
              <a:rPr lang="pl-PL" dirty="0"/>
              <a:t>The 7 Data Principles</a:t>
            </a:r>
            <a:endParaRPr lang="en-US" dirty="0"/>
          </a:p>
        </p:txBody>
      </p:sp>
    </p:spTree>
    <p:extLst>
      <p:ext uri="{BB962C8B-B14F-4D97-AF65-F5344CB8AC3E}">
        <p14:creationId xmlns:p14="http://schemas.microsoft.com/office/powerpoint/2010/main" val="27184333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616DDC-A000-6192-33F6-69038990A16B}"/>
            </a:ext>
          </a:extLst>
        </p:cNvPr>
        <p:cNvGrpSpPr/>
        <p:nvPr/>
      </p:nvGrpSpPr>
      <p:grpSpPr>
        <a:xfrm>
          <a:off x="0" y="0"/>
          <a:ext cx="0" cy="0"/>
          <a:chOff x="0" y="0"/>
          <a:chExt cx="0" cy="0"/>
        </a:xfrm>
      </p:grpSpPr>
      <p:sp>
        <p:nvSpPr>
          <p:cNvPr id="6" name="Quote">
            <a:extLst>
              <a:ext uri="{FF2B5EF4-FFF2-40B4-BE49-F238E27FC236}">
                <a16:creationId xmlns:a16="http://schemas.microsoft.com/office/drawing/2014/main" id="{000E287A-1BEF-1A59-C64F-2A0FFEB1C783}"/>
              </a:ext>
            </a:extLst>
          </p:cNvPr>
          <p:cNvSpPr>
            <a:spLocks noGrp="1"/>
          </p:cNvSpPr>
          <p:nvPr>
            <p:ph type="body" sz="quarter" idx="12"/>
          </p:nvPr>
        </p:nvSpPr>
        <p:spPr>
          <a:xfrm>
            <a:off x="417514" y="1087199"/>
            <a:ext cx="12171888" cy="5148001"/>
          </a:xfrm>
        </p:spPr>
        <p:txBody>
          <a:bodyPr>
            <a:normAutofit/>
          </a:bodyPr>
          <a:lstStyle/>
          <a:p>
            <a:r>
              <a:rPr lang="pl-PL" dirty="0"/>
              <a:t>Calculations</a:t>
            </a:r>
            <a:endParaRPr lang="en-GB" dirty="0"/>
          </a:p>
        </p:txBody>
      </p:sp>
    </p:spTree>
    <p:extLst>
      <p:ext uri="{BB962C8B-B14F-4D97-AF65-F5344CB8AC3E}">
        <p14:creationId xmlns:p14="http://schemas.microsoft.com/office/powerpoint/2010/main" val="24949819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40FE5CD-4D97-3658-845F-670018B49D5A}"/>
              </a:ext>
            </a:extLst>
          </p:cNvPr>
          <p:cNvSpPr>
            <a:spLocks noGrp="1"/>
          </p:cNvSpPr>
          <p:nvPr>
            <p:ph type="body" sz="quarter" idx="29"/>
          </p:nvPr>
        </p:nvSpPr>
        <p:spPr/>
        <p:txBody>
          <a:bodyPr/>
          <a:lstStyle/>
          <a:p>
            <a:endParaRPr lang="en-GB"/>
          </a:p>
        </p:txBody>
      </p:sp>
      <p:sp>
        <p:nvSpPr>
          <p:cNvPr id="3" name="Content Placeholder 2">
            <a:extLst>
              <a:ext uri="{FF2B5EF4-FFF2-40B4-BE49-F238E27FC236}">
                <a16:creationId xmlns:a16="http://schemas.microsoft.com/office/drawing/2014/main" id="{CD5223BA-24A6-B175-046E-6F5B0BAF11F2}"/>
              </a:ext>
            </a:extLst>
          </p:cNvPr>
          <p:cNvSpPr>
            <a:spLocks noGrp="1"/>
          </p:cNvSpPr>
          <p:nvPr>
            <p:ph idx="30"/>
          </p:nvPr>
        </p:nvSpPr>
        <p:spPr>
          <a:xfrm>
            <a:off x="6782090" y="2810756"/>
            <a:ext cx="5802311" cy="1771650"/>
          </a:xfrm>
        </p:spPr>
        <p:txBody>
          <a:bodyPr/>
          <a:lstStyle/>
          <a:p>
            <a:r>
              <a:rPr lang="en-GB" dirty="0"/>
              <a:t>Banks use a</a:t>
            </a:r>
            <a:r>
              <a:rPr lang="pl-PL" dirty="0"/>
              <a:t> </a:t>
            </a:r>
            <a:r>
              <a:rPr lang="en-GB" dirty="0"/>
              <a:t>regulator-prescribed, formulaic</a:t>
            </a:r>
            <a:r>
              <a:rPr lang="pl-PL" dirty="0"/>
              <a:t> </a:t>
            </a:r>
            <a:r>
              <a:rPr lang="en-GB" dirty="0"/>
              <a:t>method.</a:t>
            </a:r>
          </a:p>
          <a:p>
            <a:r>
              <a:rPr lang="en-GB" dirty="0"/>
              <a:t>The only option if IMA tests are</a:t>
            </a:r>
            <a:r>
              <a:rPr lang="pl-PL" dirty="0"/>
              <a:t> </a:t>
            </a:r>
            <a:r>
              <a:rPr lang="en-GB" dirty="0"/>
              <a:t>failed.</a:t>
            </a:r>
          </a:p>
          <a:p>
            <a:r>
              <a:rPr lang="en-GB" dirty="0"/>
              <a:t>Designed to be more punitive.</a:t>
            </a:r>
          </a:p>
          <a:p>
            <a:r>
              <a:rPr lang="en-GB" dirty="0"/>
              <a:t>Simpler to implement.</a:t>
            </a:r>
          </a:p>
        </p:txBody>
      </p:sp>
      <p:sp>
        <p:nvSpPr>
          <p:cNvPr id="4" name="Text Placeholder 3">
            <a:extLst>
              <a:ext uri="{FF2B5EF4-FFF2-40B4-BE49-F238E27FC236}">
                <a16:creationId xmlns:a16="http://schemas.microsoft.com/office/drawing/2014/main" id="{83B41711-BB48-293D-E0A5-6CE0770F334A}"/>
              </a:ext>
            </a:extLst>
          </p:cNvPr>
          <p:cNvSpPr>
            <a:spLocks noGrp="1"/>
          </p:cNvSpPr>
          <p:nvPr>
            <p:ph type="body" sz="quarter" idx="31"/>
          </p:nvPr>
        </p:nvSpPr>
        <p:spPr>
          <a:xfrm>
            <a:off x="6789333" y="2379698"/>
            <a:ext cx="5803119" cy="458066"/>
          </a:xfrm>
        </p:spPr>
        <p:txBody>
          <a:bodyPr/>
          <a:lstStyle/>
          <a:p>
            <a:r>
              <a:rPr lang="en-GB" dirty="0"/>
              <a:t>Standardised Approach (SA)</a:t>
            </a:r>
          </a:p>
        </p:txBody>
      </p:sp>
      <p:sp>
        <p:nvSpPr>
          <p:cNvPr id="5" name="Content Placeholder 4">
            <a:extLst>
              <a:ext uri="{FF2B5EF4-FFF2-40B4-BE49-F238E27FC236}">
                <a16:creationId xmlns:a16="http://schemas.microsoft.com/office/drawing/2014/main" id="{46FECE1F-B2EC-8DE4-FBE0-51206AAD32DD}"/>
              </a:ext>
            </a:extLst>
          </p:cNvPr>
          <p:cNvSpPr>
            <a:spLocks noGrp="1"/>
          </p:cNvSpPr>
          <p:nvPr>
            <p:ph idx="1"/>
          </p:nvPr>
        </p:nvSpPr>
        <p:spPr>
          <a:xfrm>
            <a:off x="411164" y="2858221"/>
            <a:ext cx="5795962" cy="1676720"/>
          </a:xfrm>
        </p:spPr>
        <p:txBody>
          <a:bodyPr/>
          <a:lstStyle/>
          <a:p>
            <a:r>
              <a:rPr lang="en-GB" dirty="0"/>
              <a:t>Banks use their own</a:t>
            </a:r>
            <a:r>
              <a:rPr lang="pl-PL" dirty="0"/>
              <a:t> </a:t>
            </a:r>
            <a:r>
              <a:rPr lang="en-GB" dirty="0"/>
              <a:t>sophisticated internal models.</a:t>
            </a:r>
          </a:p>
          <a:p>
            <a:r>
              <a:rPr lang="en-GB" dirty="0"/>
              <a:t>Requires passing strict</a:t>
            </a:r>
            <a:r>
              <a:rPr lang="pl-PL" dirty="0"/>
              <a:t> </a:t>
            </a:r>
            <a:r>
              <a:rPr lang="en-GB" dirty="0"/>
              <a:t>validation tests (e.g., PLAT).</a:t>
            </a:r>
          </a:p>
          <a:p>
            <a:r>
              <a:rPr lang="en-GB" dirty="0"/>
              <a:t>Can result in lower capital</a:t>
            </a:r>
            <a:r>
              <a:rPr lang="pl-PL" dirty="0"/>
              <a:t> </a:t>
            </a:r>
            <a:r>
              <a:rPr lang="en-GB" dirty="0"/>
              <a:t>charges.</a:t>
            </a:r>
          </a:p>
          <a:p>
            <a:r>
              <a:rPr lang="en-GB" dirty="0"/>
              <a:t>High implementation cost.</a:t>
            </a:r>
          </a:p>
        </p:txBody>
      </p:sp>
      <p:sp>
        <p:nvSpPr>
          <p:cNvPr id="6" name="Text Placeholder 5">
            <a:extLst>
              <a:ext uri="{FF2B5EF4-FFF2-40B4-BE49-F238E27FC236}">
                <a16:creationId xmlns:a16="http://schemas.microsoft.com/office/drawing/2014/main" id="{9F48E683-51D5-E032-FF79-ADD3A24DEE6F}"/>
              </a:ext>
            </a:extLst>
          </p:cNvPr>
          <p:cNvSpPr>
            <a:spLocks noGrp="1"/>
          </p:cNvSpPr>
          <p:nvPr>
            <p:ph type="body" sz="quarter" idx="22"/>
          </p:nvPr>
        </p:nvSpPr>
        <p:spPr>
          <a:xfrm>
            <a:off x="417599" y="2379698"/>
            <a:ext cx="5796770" cy="458066"/>
          </a:xfrm>
        </p:spPr>
        <p:txBody>
          <a:bodyPr/>
          <a:lstStyle/>
          <a:p>
            <a:r>
              <a:rPr lang="en-GB" dirty="0"/>
              <a:t>Internal Models Approach (IMA)</a:t>
            </a:r>
          </a:p>
        </p:txBody>
      </p:sp>
      <p:sp>
        <p:nvSpPr>
          <p:cNvPr id="8" name="Title 7">
            <a:extLst>
              <a:ext uri="{FF2B5EF4-FFF2-40B4-BE49-F238E27FC236}">
                <a16:creationId xmlns:a16="http://schemas.microsoft.com/office/drawing/2014/main" id="{0DEBEFD7-6DE2-8B1A-DEB7-E9E8A7A433DF}"/>
              </a:ext>
            </a:extLst>
          </p:cNvPr>
          <p:cNvSpPr>
            <a:spLocks noGrp="1"/>
          </p:cNvSpPr>
          <p:nvPr>
            <p:ph type="title"/>
          </p:nvPr>
        </p:nvSpPr>
        <p:spPr/>
        <p:txBody>
          <a:bodyPr/>
          <a:lstStyle/>
          <a:p>
            <a:r>
              <a:rPr lang="pl-PL" dirty="0"/>
              <a:t>Two Paths: IMA vs. SA</a:t>
            </a:r>
            <a:endParaRPr lang="en-GB" dirty="0"/>
          </a:p>
        </p:txBody>
      </p:sp>
      <p:sp>
        <p:nvSpPr>
          <p:cNvPr id="12" name="Content Placeholder 2">
            <a:extLst>
              <a:ext uri="{FF2B5EF4-FFF2-40B4-BE49-F238E27FC236}">
                <a16:creationId xmlns:a16="http://schemas.microsoft.com/office/drawing/2014/main" id="{71D52CE0-ABF2-E632-B454-4EE4E9BFBDD6}"/>
              </a:ext>
            </a:extLst>
          </p:cNvPr>
          <p:cNvSpPr txBox="1">
            <a:spLocks/>
          </p:cNvSpPr>
          <p:nvPr/>
        </p:nvSpPr>
        <p:spPr>
          <a:xfrm>
            <a:off x="3531396" y="1212879"/>
            <a:ext cx="5802312" cy="1029546"/>
          </a:xfrm>
          <a:prstGeom prst="rect">
            <a:avLst/>
          </a:prstGeom>
        </p:spPr>
        <p:txBody>
          <a:bodyPr vert="horz" lIns="0" tIns="0" rIns="0" bIns="0" rtlCol="0" anchor="t" anchorCtr="0">
            <a:noAutofit/>
          </a:bodyPr>
          <a:lstStyle>
            <a:lvl1pPr marL="342900" indent="-342900" algn="l" defTabSz="975208" rtl="0" eaLnBrk="1" latinLnBrk="0" hangingPunct="1">
              <a:lnSpc>
                <a:spcPct val="112000"/>
              </a:lnSpc>
              <a:spcBef>
                <a:spcPts val="600"/>
              </a:spcBef>
              <a:spcAft>
                <a:spcPts val="600"/>
              </a:spcAft>
              <a:buClr>
                <a:srgbClr val="DB0011"/>
              </a:buClr>
              <a:buSzPct val="80000"/>
              <a:buFont typeface="Wingdings" panose="05000000000000000000" pitchFamily="2" charset="2"/>
              <a:buChar char=""/>
              <a:defRPr lang="en-US" sz="1600" kern="1200" dirty="0">
                <a:solidFill>
                  <a:srgbClr val="333333"/>
                </a:solidFill>
                <a:latin typeface="+mn-lt"/>
                <a:ea typeface="+mn-ea"/>
                <a:cs typeface="+mn-cs"/>
              </a:defRPr>
            </a:lvl1pPr>
            <a:lvl2pPr marL="628650" indent="-277813" algn="l" defTabSz="975208" rtl="0" eaLnBrk="1" latinLnBrk="0" hangingPunct="1">
              <a:lnSpc>
                <a:spcPct val="112000"/>
              </a:lnSpc>
              <a:spcBef>
                <a:spcPts val="600"/>
              </a:spcBef>
              <a:spcAft>
                <a:spcPts val="600"/>
              </a:spcAft>
              <a:buClr>
                <a:srgbClr val="DB0011"/>
              </a:buClr>
              <a:buSzPct val="100000"/>
              <a:buFont typeface="Univers Next for HSBC Light" panose="020B0403030202020203" pitchFamily="34" charset="0"/>
              <a:buChar char="•"/>
              <a:defRPr lang="en-US" sz="1600" kern="1200" dirty="0">
                <a:solidFill>
                  <a:srgbClr val="333333"/>
                </a:solidFill>
                <a:latin typeface="+mn-lt"/>
                <a:ea typeface="+mn-ea"/>
                <a:cs typeface="+mn-cs"/>
              </a:defRPr>
            </a:lvl2pPr>
            <a:lvl3pPr marL="895350" indent="-273050" algn="l" defTabSz="975208" rtl="0" eaLnBrk="1" latinLnBrk="0" hangingPunct="1">
              <a:lnSpc>
                <a:spcPct val="112000"/>
              </a:lnSpc>
              <a:spcBef>
                <a:spcPts val="600"/>
              </a:spcBef>
              <a:spcAft>
                <a:spcPts val="600"/>
              </a:spcAft>
              <a:buClr>
                <a:srgbClr val="DB0011"/>
              </a:buClr>
              <a:buSzPct val="100000"/>
              <a:buFont typeface="Open Sans" panose="020B0606030504020204" pitchFamily="34" charset="0"/>
              <a:buChar char="–"/>
              <a:tabLst>
                <a:tab pos="379247" algn="l"/>
                <a:tab pos="1241020" algn="l"/>
              </a:tabLst>
              <a:defRPr lang="en-US" sz="1600" kern="1200" dirty="0">
                <a:solidFill>
                  <a:srgbClr val="333333"/>
                </a:solidFill>
                <a:latin typeface="+mn-lt"/>
                <a:ea typeface="+mn-ea"/>
                <a:cs typeface="+mn-cs"/>
              </a:defRPr>
            </a:lvl3pPr>
            <a:lvl4pPr marL="898525" indent="-273050" algn="l" defTabSz="975208" rtl="0" eaLnBrk="1" latinLnBrk="0" hangingPunct="1">
              <a:lnSpc>
                <a:spcPct val="112000"/>
              </a:lnSpc>
              <a:spcBef>
                <a:spcPts val="600"/>
              </a:spcBef>
              <a:buClr>
                <a:srgbClr val="DB0011"/>
              </a:buClr>
              <a:buSzPct val="90000"/>
              <a:buFont typeface="Univers Next for HSBC Light" panose="020B0403030202020203" pitchFamily="34" charset="0"/>
              <a:buChar char="–"/>
              <a:tabLst/>
              <a:defRPr sz="900" kern="1200">
                <a:solidFill>
                  <a:srgbClr val="333333"/>
                </a:solidFill>
                <a:latin typeface="+mn-lt"/>
                <a:ea typeface="+mn-ea"/>
                <a:cs typeface="+mn-cs"/>
              </a:defRPr>
            </a:lvl4pPr>
            <a:lvl5pPr marL="1171575" indent="-273050" algn="l" defTabSz="975208" rtl="0" eaLnBrk="1" latinLnBrk="0" hangingPunct="1">
              <a:lnSpc>
                <a:spcPct val="112000"/>
              </a:lnSpc>
              <a:spcBef>
                <a:spcPts val="600"/>
              </a:spcBef>
              <a:buClr>
                <a:srgbClr val="DB0011"/>
              </a:buClr>
              <a:buSzPct val="90000"/>
              <a:buFont typeface="Univers Next for HSBC Light" panose="020B0403030202020203" pitchFamily="34" charset="0"/>
              <a:buChar char="–"/>
              <a:tabLst>
                <a:tab pos="2007980" algn="l"/>
              </a:tabLst>
              <a:defRPr sz="900" kern="1200">
                <a:solidFill>
                  <a:srgbClr val="333333"/>
                </a:solidFill>
                <a:latin typeface="+mn-lt"/>
                <a:ea typeface="+mn-ea"/>
                <a:cs typeface="+mn-cs"/>
              </a:defRPr>
            </a:lvl5pPr>
            <a:lvl6pPr marL="2681821" indent="-243802" algn="l" defTabSz="975208"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6pPr>
            <a:lvl7pPr marL="3169425" indent="-243802" algn="l" defTabSz="975208"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7pPr>
            <a:lvl8pPr marL="3657029" indent="-243802" algn="l" defTabSz="975208"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8pPr>
            <a:lvl9pPr marL="4144632" indent="-243802" algn="l" defTabSz="975208"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9pPr>
          </a:lstStyle>
          <a:p>
            <a:pPr marL="0" indent="0">
              <a:buNone/>
            </a:pPr>
            <a:r>
              <a:rPr lang="en-GB" dirty="0"/>
              <a:t>Under FRTB, banks have two options for calculating their market risk</a:t>
            </a:r>
            <a:r>
              <a:rPr lang="pl-PL" dirty="0"/>
              <a:t> </a:t>
            </a:r>
            <a:r>
              <a:rPr lang="en-GB" dirty="0"/>
              <a:t>capital. This choice is made at the level of each individual trading desk</a:t>
            </a:r>
            <a:r>
              <a:rPr lang="pl-PL" baseline="30000" dirty="0"/>
              <a:t>*</a:t>
            </a:r>
            <a:r>
              <a:rPr lang="en-GB" dirty="0"/>
              <a:t>.</a:t>
            </a:r>
          </a:p>
        </p:txBody>
      </p:sp>
      <p:sp>
        <p:nvSpPr>
          <p:cNvPr id="15" name="Content Placeholder 2">
            <a:extLst>
              <a:ext uri="{FF2B5EF4-FFF2-40B4-BE49-F238E27FC236}">
                <a16:creationId xmlns:a16="http://schemas.microsoft.com/office/drawing/2014/main" id="{9C032C0A-D199-6A28-2A23-9E6AE8801344}"/>
              </a:ext>
            </a:extLst>
          </p:cNvPr>
          <p:cNvSpPr txBox="1">
            <a:spLocks/>
          </p:cNvSpPr>
          <p:nvPr/>
        </p:nvSpPr>
        <p:spPr>
          <a:xfrm>
            <a:off x="425373" y="5013464"/>
            <a:ext cx="6732586" cy="1538883"/>
          </a:xfrm>
          <a:prstGeom prst="rect">
            <a:avLst/>
          </a:prstGeom>
        </p:spPr>
        <p:txBody>
          <a:bodyPr vert="horz" lIns="0" tIns="0" rIns="0" bIns="0" rtlCol="0" anchor="t" anchorCtr="0">
            <a:noAutofit/>
          </a:bodyPr>
          <a:lstStyle>
            <a:lvl1pPr marL="342900" indent="-342900" algn="l" defTabSz="975208" rtl="0" eaLnBrk="1" latinLnBrk="0" hangingPunct="1">
              <a:lnSpc>
                <a:spcPct val="112000"/>
              </a:lnSpc>
              <a:spcBef>
                <a:spcPts val="600"/>
              </a:spcBef>
              <a:spcAft>
                <a:spcPts val="600"/>
              </a:spcAft>
              <a:buClr>
                <a:srgbClr val="DB0011"/>
              </a:buClr>
              <a:buSzPct val="80000"/>
              <a:buFont typeface="Wingdings" panose="05000000000000000000" pitchFamily="2" charset="2"/>
              <a:buChar char=""/>
              <a:defRPr lang="en-US" sz="1600" kern="1200" dirty="0">
                <a:solidFill>
                  <a:srgbClr val="333333"/>
                </a:solidFill>
                <a:latin typeface="+mn-lt"/>
                <a:ea typeface="+mn-ea"/>
                <a:cs typeface="+mn-cs"/>
              </a:defRPr>
            </a:lvl1pPr>
            <a:lvl2pPr marL="628650" indent="-277813" algn="l" defTabSz="975208" rtl="0" eaLnBrk="1" latinLnBrk="0" hangingPunct="1">
              <a:lnSpc>
                <a:spcPct val="112000"/>
              </a:lnSpc>
              <a:spcBef>
                <a:spcPts val="600"/>
              </a:spcBef>
              <a:spcAft>
                <a:spcPts val="600"/>
              </a:spcAft>
              <a:buClr>
                <a:srgbClr val="DB0011"/>
              </a:buClr>
              <a:buSzPct val="100000"/>
              <a:buFont typeface="Univers Next for HSBC Light" panose="020B0403030202020203" pitchFamily="34" charset="0"/>
              <a:buChar char="•"/>
              <a:defRPr lang="en-US" sz="1600" kern="1200" dirty="0">
                <a:solidFill>
                  <a:srgbClr val="333333"/>
                </a:solidFill>
                <a:latin typeface="+mn-lt"/>
                <a:ea typeface="+mn-ea"/>
                <a:cs typeface="+mn-cs"/>
              </a:defRPr>
            </a:lvl2pPr>
            <a:lvl3pPr marL="895350" indent="-273050" algn="l" defTabSz="975208" rtl="0" eaLnBrk="1" latinLnBrk="0" hangingPunct="1">
              <a:lnSpc>
                <a:spcPct val="112000"/>
              </a:lnSpc>
              <a:spcBef>
                <a:spcPts val="600"/>
              </a:spcBef>
              <a:spcAft>
                <a:spcPts val="600"/>
              </a:spcAft>
              <a:buClr>
                <a:srgbClr val="DB0011"/>
              </a:buClr>
              <a:buSzPct val="100000"/>
              <a:buFont typeface="Open Sans" panose="020B0606030504020204" pitchFamily="34" charset="0"/>
              <a:buChar char="–"/>
              <a:tabLst>
                <a:tab pos="379247" algn="l"/>
                <a:tab pos="1241020" algn="l"/>
              </a:tabLst>
              <a:defRPr lang="en-US" sz="1600" kern="1200" dirty="0">
                <a:solidFill>
                  <a:srgbClr val="333333"/>
                </a:solidFill>
                <a:latin typeface="+mn-lt"/>
                <a:ea typeface="+mn-ea"/>
                <a:cs typeface="+mn-cs"/>
              </a:defRPr>
            </a:lvl3pPr>
            <a:lvl4pPr marL="898525" indent="-273050" algn="l" defTabSz="975208" rtl="0" eaLnBrk="1" latinLnBrk="0" hangingPunct="1">
              <a:lnSpc>
                <a:spcPct val="112000"/>
              </a:lnSpc>
              <a:spcBef>
                <a:spcPts val="600"/>
              </a:spcBef>
              <a:buClr>
                <a:srgbClr val="DB0011"/>
              </a:buClr>
              <a:buSzPct val="90000"/>
              <a:buFont typeface="Univers Next for HSBC Light" panose="020B0403030202020203" pitchFamily="34" charset="0"/>
              <a:buChar char="–"/>
              <a:tabLst/>
              <a:defRPr sz="900" kern="1200">
                <a:solidFill>
                  <a:srgbClr val="333333"/>
                </a:solidFill>
                <a:latin typeface="+mn-lt"/>
                <a:ea typeface="+mn-ea"/>
                <a:cs typeface="+mn-cs"/>
              </a:defRPr>
            </a:lvl4pPr>
            <a:lvl5pPr marL="1171575" indent="-273050" algn="l" defTabSz="975208" rtl="0" eaLnBrk="1" latinLnBrk="0" hangingPunct="1">
              <a:lnSpc>
                <a:spcPct val="112000"/>
              </a:lnSpc>
              <a:spcBef>
                <a:spcPts val="600"/>
              </a:spcBef>
              <a:buClr>
                <a:srgbClr val="DB0011"/>
              </a:buClr>
              <a:buSzPct val="90000"/>
              <a:buFont typeface="Univers Next for HSBC Light" panose="020B0403030202020203" pitchFamily="34" charset="0"/>
              <a:buChar char="–"/>
              <a:tabLst>
                <a:tab pos="2007980" algn="l"/>
              </a:tabLst>
              <a:defRPr sz="900" kern="1200">
                <a:solidFill>
                  <a:srgbClr val="333333"/>
                </a:solidFill>
                <a:latin typeface="+mn-lt"/>
                <a:ea typeface="+mn-ea"/>
                <a:cs typeface="+mn-cs"/>
              </a:defRPr>
            </a:lvl5pPr>
            <a:lvl6pPr marL="2681821" indent="-243802" algn="l" defTabSz="975208"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6pPr>
            <a:lvl7pPr marL="3169425" indent="-243802" algn="l" defTabSz="975208"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7pPr>
            <a:lvl8pPr marL="3657029" indent="-243802" algn="l" defTabSz="975208"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8pPr>
            <a:lvl9pPr marL="4144632" indent="-243802" algn="l" defTabSz="975208"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9pPr>
          </a:lstStyle>
          <a:p>
            <a:pPr marL="0" indent="0">
              <a:buNone/>
            </a:pPr>
            <a:r>
              <a:rPr lang="pl-PL" sz="1200" b="1" baseline="30000" dirty="0">
                <a:solidFill>
                  <a:srgbClr val="292929"/>
                </a:solidFill>
              </a:rPr>
              <a:t>* </a:t>
            </a:r>
            <a:r>
              <a:rPr lang="pl-PL" sz="1200" b="1" dirty="0">
                <a:solidFill>
                  <a:srgbClr val="292929"/>
                </a:solidFill>
              </a:rPr>
              <a:t>A </a:t>
            </a:r>
            <a:r>
              <a:rPr lang="en-GB" sz="1200" b="1" dirty="0">
                <a:solidFill>
                  <a:srgbClr val="292929"/>
                </a:solidFill>
              </a:rPr>
              <a:t>trading desk</a:t>
            </a:r>
            <a:r>
              <a:rPr lang="en-GB" sz="1200" dirty="0">
                <a:solidFill>
                  <a:srgbClr val="292929"/>
                </a:solidFill>
              </a:rPr>
              <a:t> is</a:t>
            </a:r>
            <a:r>
              <a:rPr lang="pl-PL" sz="1200" dirty="0">
                <a:solidFill>
                  <a:srgbClr val="292929"/>
                </a:solidFill>
              </a:rPr>
              <a:t> </a:t>
            </a:r>
            <a:r>
              <a:rPr lang="en-GB" sz="1200" dirty="0">
                <a:solidFill>
                  <a:srgbClr val="292929"/>
                </a:solidFill>
              </a:rPr>
              <a:t>a specialized team of traders within a bank responsible for buying and selling a specific category of financial products.</a:t>
            </a:r>
            <a:r>
              <a:rPr lang="pl-PL" sz="1200" dirty="0">
                <a:solidFill>
                  <a:srgbClr val="292929"/>
                </a:solidFill>
              </a:rPr>
              <a:t> Usually, there are highly</a:t>
            </a:r>
            <a:r>
              <a:rPr lang="en-GB" sz="1200" dirty="0">
                <a:solidFill>
                  <a:srgbClr val="292929"/>
                </a:solidFill>
              </a:rPr>
              <a:t> focused desks, such as:</a:t>
            </a:r>
          </a:p>
          <a:p>
            <a:r>
              <a:rPr lang="en-GB" sz="1200" b="1" dirty="0">
                <a:solidFill>
                  <a:srgbClr val="292929"/>
                </a:solidFill>
              </a:rPr>
              <a:t>The Equity Derivatives Desk:</a:t>
            </a:r>
            <a:r>
              <a:rPr lang="en-GB" sz="1200" dirty="0">
                <a:solidFill>
                  <a:srgbClr val="292929"/>
                </a:solidFill>
              </a:rPr>
              <a:t> Trades options and futures on stocks and indices.</a:t>
            </a:r>
            <a:endParaRPr lang="pl-PL" sz="1200" dirty="0">
              <a:solidFill>
                <a:srgbClr val="292929"/>
              </a:solidFill>
            </a:endParaRPr>
          </a:p>
          <a:p>
            <a:r>
              <a:rPr lang="en-GB" sz="1200" b="1" dirty="0">
                <a:solidFill>
                  <a:srgbClr val="292929"/>
                </a:solidFill>
              </a:rPr>
              <a:t>The FX </a:t>
            </a:r>
            <a:r>
              <a:rPr lang="pl-PL" sz="1200" b="1" dirty="0">
                <a:solidFill>
                  <a:srgbClr val="292929"/>
                </a:solidFill>
              </a:rPr>
              <a:t>Spot </a:t>
            </a:r>
            <a:r>
              <a:rPr lang="en-GB" sz="1200" b="1" dirty="0">
                <a:solidFill>
                  <a:srgbClr val="292929"/>
                </a:solidFill>
              </a:rPr>
              <a:t>Desk:</a:t>
            </a:r>
            <a:r>
              <a:rPr lang="en-GB" sz="1200" dirty="0">
                <a:solidFill>
                  <a:srgbClr val="292929"/>
                </a:solidFill>
              </a:rPr>
              <a:t> Trades currencies (like EUR/USD) for immediate delivery.</a:t>
            </a:r>
            <a:endParaRPr lang="pl-PL" sz="1200" dirty="0">
              <a:solidFill>
                <a:srgbClr val="292929"/>
              </a:solidFill>
            </a:endParaRPr>
          </a:p>
          <a:p>
            <a:r>
              <a:rPr lang="en-GB" sz="1200" b="1" dirty="0">
                <a:solidFill>
                  <a:srgbClr val="292929"/>
                </a:solidFill>
              </a:rPr>
              <a:t>The High-Yield Corporate Bond Desk:</a:t>
            </a:r>
            <a:r>
              <a:rPr lang="en-GB" sz="1200" dirty="0">
                <a:solidFill>
                  <a:srgbClr val="292929"/>
                </a:solidFill>
              </a:rPr>
              <a:t> Trades riskier corporate debt.</a:t>
            </a:r>
          </a:p>
        </p:txBody>
      </p:sp>
    </p:spTree>
    <p:extLst>
      <p:ext uri="{BB962C8B-B14F-4D97-AF65-F5344CB8AC3E}">
        <p14:creationId xmlns:p14="http://schemas.microsoft.com/office/powerpoint/2010/main" val="22109405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A306535-A412-7A0D-BE9F-DBDDBE69C55C}"/>
              </a:ext>
            </a:extLst>
          </p:cNvPr>
          <p:cNvSpPr>
            <a:spLocks noGrp="1"/>
          </p:cNvSpPr>
          <p:nvPr>
            <p:ph type="body" sz="quarter" idx="29"/>
          </p:nvPr>
        </p:nvSpPr>
        <p:spPr/>
        <p:txBody>
          <a:bodyPr/>
          <a:lstStyle/>
          <a:p>
            <a:endParaRPr lang="en-GB"/>
          </a:p>
        </p:txBody>
      </p:sp>
      <p:sp>
        <p:nvSpPr>
          <p:cNvPr id="5" name="Content Placeholder 4">
            <a:extLst>
              <a:ext uri="{FF2B5EF4-FFF2-40B4-BE49-F238E27FC236}">
                <a16:creationId xmlns:a16="http://schemas.microsoft.com/office/drawing/2014/main" id="{5F392BDC-8E73-9346-9A6E-1C55B1E5D069}"/>
              </a:ext>
            </a:extLst>
          </p:cNvPr>
          <p:cNvSpPr>
            <a:spLocks noGrp="1"/>
          </p:cNvSpPr>
          <p:nvPr>
            <p:ph idx="1"/>
          </p:nvPr>
        </p:nvSpPr>
        <p:spPr>
          <a:xfrm>
            <a:off x="1312864" y="3349372"/>
            <a:ext cx="3506786" cy="1387341"/>
          </a:xfrm>
        </p:spPr>
        <p:txBody>
          <a:bodyPr/>
          <a:lstStyle/>
          <a:p>
            <a:r>
              <a:rPr lang="en-GB" b="1" dirty="0"/>
              <a:t>ES (Expected Shortfall): </a:t>
            </a:r>
            <a:r>
              <a:rPr lang="en-GB" dirty="0"/>
              <a:t>Capital for normal market risk, based</a:t>
            </a:r>
            <a:r>
              <a:rPr lang="pl-PL" dirty="0"/>
              <a:t> </a:t>
            </a:r>
            <a:r>
              <a:rPr lang="en-GB" dirty="0"/>
              <a:t>on a blend of recent and stressed market data.</a:t>
            </a:r>
          </a:p>
        </p:txBody>
      </p:sp>
      <p:sp>
        <p:nvSpPr>
          <p:cNvPr id="8" name="Title 7">
            <a:extLst>
              <a:ext uri="{FF2B5EF4-FFF2-40B4-BE49-F238E27FC236}">
                <a16:creationId xmlns:a16="http://schemas.microsoft.com/office/drawing/2014/main" id="{0E9D75E6-55D3-936A-17CE-317BDAC4D249}"/>
              </a:ext>
            </a:extLst>
          </p:cNvPr>
          <p:cNvSpPr>
            <a:spLocks noGrp="1"/>
          </p:cNvSpPr>
          <p:nvPr>
            <p:ph type="title"/>
          </p:nvPr>
        </p:nvSpPr>
        <p:spPr/>
        <p:txBody>
          <a:bodyPr/>
          <a:lstStyle/>
          <a:p>
            <a:r>
              <a:rPr lang="en-GB" dirty="0"/>
              <a:t>The IMA Equation: The Heart of FRTB Capital</a:t>
            </a:r>
          </a:p>
        </p:txBody>
      </p:sp>
      <p:sp>
        <p:nvSpPr>
          <p:cNvPr id="10" name="TextBox 9">
            <a:extLst>
              <a:ext uri="{FF2B5EF4-FFF2-40B4-BE49-F238E27FC236}">
                <a16:creationId xmlns:a16="http://schemas.microsoft.com/office/drawing/2014/main" id="{6B6576E9-6509-3E92-8CD1-A702D9C5F260}"/>
              </a:ext>
            </a:extLst>
          </p:cNvPr>
          <p:cNvSpPr txBox="1"/>
          <p:nvPr/>
        </p:nvSpPr>
        <p:spPr>
          <a:xfrm>
            <a:off x="1181100" y="2037791"/>
            <a:ext cx="10420349" cy="707886"/>
          </a:xfrm>
          <a:prstGeom prst="rect">
            <a:avLst/>
          </a:prstGeom>
          <a:noFill/>
        </p:spPr>
        <p:txBody>
          <a:bodyPr wrap="square">
            <a:spAutoFit/>
          </a:bodyPr>
          <a:lstStyle/>
          <a:p>
            <a:pPr algn="ctr"/>
            <a:r>
              <a:rPr lang="en-GB" sz="4000" b="0" i="0" u="none" strike="noStrike" baseline="0" dirty="0">
                <a:latin typeface="Univers Next for HSBC Bold" panose="020B0603030202020203" pitchFamily="34" charset="0"/>
              </a:rPr>
              <a:t>FRTB Capital = ES + DRC +</a:t>
            </a:r>
            <a:r>
              <a:rPr lang="pl-PL" sz="4000" b="0" i="0" u="none" strike="noStrike" baseline="0" dirty="0">
                <a:latin typeface="Univers Next for HSBC Bold" panose="020B0603030202020203" pitchFamily="34" charset="0"/>
              </a:rPr>
              <a:t> </a:t>
            </a:r>
            <a:r>
              <a:rPr lang="en-GB" sz="4000" b="0" i="0" u="none" strike="noStrike" baseline="0" dirty="0">
                <a:latin typeface="Univers Next for HSBC Bold" panose="020B0603030202020203" pitchFamily="34" charset="0"/>
              </a:rPr>
              <a:t>NMRF</a:t>
            </a:r>
            <a:endParaRPr lang="en-GB" sz="4000" dirty="0">
              <a:latin typeface="Univers Next for HSBC Bold" panose="020B0603030202020203" pitchFamily="34" charset="0"/>
            </a:endParaRPr>
          </a:p>
        </p:txBody>
      </p:sp>
      <p:sp>
        <p:nvSpPr>
          <p:cNvPr id="11" name="Content Placeholder 4">
            <a:extLst>
              <a:ext uri="{FF2B5EF4-FFF2-40B4-BE49-F238E27FC236}">
                <a16:creationId xmlns:a16="http://schemas.microsoft.com/office/drawing/2014/main" id="{51EAFB3F-001E-868B-2495-5EB2643A10C4}"/>
              </a:ext>
            </a:extLst>
          </p:cNvPr>
          <p:cNvSpPr txBox="1">
            <a:spLocks/>
          </p:cNvSpPr>
          <p:nvPr/>
        </p:nvSpPr>
        <p:spPr>
          <a:xfrm>
            <a:off x="5132389" y="3358897"/>
            <a:ext cx="3506786" cy="1387341"/>
          </a:xfrm>
          <a:prstGeom prst="rect">
            <a:avLst/>
          </a:prstGeom>
        </p:spPr>
        <p:txBody>
          <a:bodyPr vert="horz" lIns="0" tIns="0" rIns="0" bIns="0" rtlCol="0" anchor="t" anchorCtr="0">
            <a:noAutofit/>
          </a:bodyPr>
          <a:lstStyle>
            <a:lvl1pPr marL="342900" indent="-342900" algn="l" defTabSz="975208" rtl="0" eaLnBrk="1" latinLnBrk="0" hangingPunct="1">
              <a:lnSpc>
                <a:spcPct val="112000"/>
              </a:lnSpc>
              <a:spcBef>
                <a:spcPts val="600"/>
              </a:spcBef>
              <a:spcAft>
                <a:spcPts val="600"/>
              </a:spcAft>
              <a:buClr>
                <a:srgbClr val="DB0011"/>
              </a:buClr>
              <a:buSzPct val="80000"/>
              <a:buFont typeface="Wingdings" panose="05000000000000000000" pitchFamily="2" charset="2"/>
              <a:buChar char=""/>
              <a:defRPr sz="1600" kern="1200">
                <a:solidFill>
                  <a:srgbClr val="333333"/>
                </a:solidFill>
                <a:latin typeface="+mn-lt"/>
                <a:ea typeface="+mn-ea"/>
                <a:cs typeface="+mn-cs"/>
              </a:defRPr>
            </a:lvl1pPr>
            <a:lvl2pPr marL="628650" indent="-277813" algn="l" defTabSz="975208" rtl="0" eaLnBrk="1" latinLnBrk="0" hangingPunct="1">
              <a:lnSpc>
                <a:spcPct val="112000"/>
              </a:lnSpc>
              <a:spcBef>
                <a:spcPts val="600"/>
              </a:spcBef>
              <a:spcAft>
                <a:spcPts val="600"/>
              </a:spcAft>
              <a:buClr>
                <a:srgbClr val="DB0011"/>
              </a:buClr>
              <a:buSzPct val="100000"/>
              <a:buFont typeface="Univers Next for HSBC Light" panose="020B0403030202020203" pitchFamily="34" charset="0"/>
              <a:buChar char="•"/>
              <a:defRPr sz="1600" kern="1200">
                <a:solidFill>
                  <a:srgbClr val="333333"/>
                </a:solidFill>
                <a:latin typeface="+mn-lt"/>
                <a:ea typeface="+mn-ea"/>
                <a:cs typeface="+mn-cs"/>
              </a:defRPr>
            </a:lvl2pPr>
            <a:lvl3pPr marL="895350" indent="-273050" algn="l" defTabSz="975208" rtl="0" eaLnBrk="1" latinLnBrk="0" hangingPunct="1">
              <a:lnSpc>
                <a:spcPct val="112000"/>
              </a:lnSpc>
              <a:spcBef>
                <a:spcPts val="600"/>
              </a:spcBef>
              <a:spcAft>
                <a:spcPts val="600"/>
              </a:spcAft>
              <a:buClr>
                <a:srgbClr val="DB0011"/>
              </a:buClr>
              <a:buSzPct val="100000"/>
              <a:buFont typeface="Open Sans" panose="020B0606030504020204" pitchFamily="34" charset="0"/>
              <a:buChar char="–"/>
              <a:tabLst>
                <a:tab pos="379247" algn="l"/>
                <a:tab pos="1241020" algn="l"/>
              </a:tabLst>
              <a:defRPr sz="1600" kern="1200">
                <a:solidFill>
                  <a:srgbClr val="333333"/>
                </a:solidFill>
                <a:latin typeface="+mn-lt"/>
                <a:ea typeface="+mn-ea"/>
                <a:cs typeface="+mn-cs"/>
              </a:defRPr>
            </a:lvl3pPr>
            <a:lvl4pPr marL="898525" indent="-273050" algn="l" defTabSz="975208" rtl="0" eaLnBrk="1" latinLnBrk="0" hangingPunct="1">
              <a:lnSpc>
                <a:spcPct val="112000"/>
              </a:lnSpc>
              <a:spcBef>
                <a:spcPts val="600"/>
              </a:spcBef>
              <a:buClr>
                <a:srgbClr val="DB0011"/>
              </a:buClr>
              <a:buSzPct val="90000"/>
              <a:buFont typeface="Univers Next for HSBC Light" panose="020B0403030202020203" pitchFamily="34" charset="0"/>
              <a:buChar char="–"/>
              <a:tabLst/>
              <a:defRPr sz="900" kern="1200">
                <a:solidFill>
                  <a:srgbClr val="333333"/>
                </a:solidFill>
                <a:latin typeface="+mn-lt"/>
                <a:ea typeface="+mn-ea"/>
                <a:cs typeface="+mn-cs"/>
              </a:defRPr>
            </a:lvl4pPr>
            <a:lvl5pPr marL="1171575" indent="-273050" algn="l" defTabSz="975208" rtl="0" eaLnBrk="1" latinLnBrk="0" hangingPunct="1">
              <a:lnSpc>
                <a:spcPct val="112000"/>
              </a:lnSpc>
              <a:spcBef>
                <a:spcPts val="600"/>
              </a:spcBef>
              <a:buClr>
                <a:srgbClr val="DB0011"/>
              </a:buClr>
              <a:buSzPct val="90000"/>
              <a:buFont typeface="Univers Next for HSBC Light" panose="020B0403030202020203" pitchFamily="34" charset="0"/>
              <a:buChar char="–"/>
              <a:tabLst>
                <a:tab pos="2007980" algn="l"/>
              </a:tabLst>
              <a:defRPr sz="900" kern="1200">
                <a:solidFill>
                  <a:srgbClr val="333333"/>
                </a:solidFill>
                <a:latin typeface="+mn-lt"/>
                <a:ea typeface="+mn-ea"/>
                <a:cs typeface="+mn-cs"/>
              </a:defRPr>
            </a:lvl5pPr>
            <a:lvl6pPr marL="2681821" indent="-243802" algn="l" defTabSz="975208"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6pPr>
            <a:lvl7pPr marL="3169425" indent="-243802" algn="l" defTabSz="975208"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7pPr>
            <a:lvl8pPr marL="3657029" indent="-243802" algn="l" defTabSz="975208"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8pPr>
            <a:lvl9pPr marL="4144632" indent="-243802" algn="l" defTabSz="975208"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9pPr>
          </a:lstStyle>
          <a:p>
            <a:r>
              <a:rPr lang="en-GB" b="1" dirty="0"/>
              <a:t>DRC (Default Risk Charge): </a:t>
            </a:r>
            <a:r>
              <a:rPr lang="en-GB" dirty="0"/>
              <a:t>Capital for the </a:t>
            </a:r>
            <a:r>
              <a:rPr lang="en-GB" i="1" dirty="0"/>
              <a:t>jump-to-default</a:t>
            </a:r>
            <a:r>
              <a:rPr lang="en-GB" dirty="0"/>
              <a:t> risk</a:t>
            </a:r>
            <a:r>
              <a:rPr lang="pl-PL" dirty="0"/>
              <a:t> </a:t>
            </a:r>
            <a:r>
              <a:rPr lang="en-GB" dirty="0"/>
              <a:t>of </a:t>
            </a:r>
            <a:r>
              <a:rPr lang="en-GB" dirty="0" err="1"/>
              <a:t>speci</a:t>
            </a:r>
            <a:r>
              <a:rPr lang="pl-PL" dirty="0"/>
              <a:t>fi</a:t>
            </a:r>
            <a:r>
              <a:rPr lang="en-GB" dirty="0"/>
              <a:t>c bond and stock issuers.</a:t>
            </a:r>
          </a:p>
        </p:txBody>
      </p:sp>
      <p:sp>
        <p:nvSpPr>
          <p:cNvPr id="12" name="Content Placeholder 4">
            <a:extLst>
              <a:ext uri="{FF2B5EF4-FFF2-40B4-BE49-F238E27FC236}">
                <a16:creationId xmlns:a16="http://schemas.microsoft.com/office/drawing/2014/main" id="{3197187C-855D-1CD9-09C1-DE5FCA3F4E3F}"/>
              </a:ext>
            </a:extLst>
          </p:cNvPr>
          <p:cNvSpPr txBox="1">
            <a:spLocks/>
          </p:cNvSpPr>
          <p:nvPr/>
        </p:nvSpPr>
        <p:spPr>
          <a:xfrm>
            <a:off x="8789989" y="3339847"/>
            <a:ext cx="3506786" cy="1387341"/>
          </a:xfrm>
          <a:prstGeom prst="rect">
            <a:avLst/>
          </a:prstGeom>
        </p:spPr>
        <p:txBody>
          <a:bodyPr vert="horz" lIns="0" tIns="0" rIns="0" bIns="0" rtlCol="0" anchor="t" anchorCtr="0">
            <a:noAutofit/>
          </a:bodyPr>
          <a:lstStyle>
            <a:lvl1pPr marL="342900" indent="-342900" algn="l" defTabSz="975208" rtl="0" eaLnBrk="1" latinLnBrk="0" hangingPunct="1">
              <a:lnSpc>
                <a:spcPct val="112000"/>
              </a:lnSpc>
              <a:spcBef>
                <a:spcPts val="600"/>
              </a:spcBef>
              <a:spcAft>
                <a:spcPts val="600"/>
              </a:spcAft>
              <a:buClr>
                <a:srgbClr val="DB0011"/>
              </a:buClr>
              <a:buSzPct val="80000"/>
              <a:buFont typeface="Wingdings" panose="05000000000000000000" pitchFamily="2" charset="2"/>
              <a:buChar char=""/>
              <a:defRPr sz="1600" kern="1200">
                <a:solidFill>
                  <a:srgbClr val="333333"/>
                </a:solidFill>
                <a:latin typeface="+mn-lt"/>
                <a:ea typeface="+mn-ea"/>
                <a:cs typeface="+mn-cs"/>
              </a:defRPr>
            </a:lvl1pPr>
            <a:lvl2pPr marL="628650" indent="-277813" algn="l" defTabSz="975208" rtl="0" eaLnBrk="1" latinLnBrk="0" hangingPunct="1">
              <a:lnSpc>
                <a:spcPct val="112000"/>
              </a:lnSpc>
              <a:spcBef>
                <a:spcPts val="600"/>
              </a:spcBef>
              <a:spcAft>
                <a:spcPts val="600"/>
              </a:spcAft>
              <a:buClr>
                <a:srgbClr val="DB0011"/>
              </a:buClr>
              <a:buSzPct val="100000"/>
              <a:buFont typeface="Univers Next for HSBC Light" panose="020B0403030202020203" pitchFamily="34" charset="0"/>
              <a:buChar char="•"/>
              <a:defRPr sz="1600" kern="1200">
                <a:solidFill>
                  <a:srgbClr val="333333"/>
                </a:solidFill>
                <a:latin typeface="+mn-lt"/>
                <a:ea typeface="+mn-ea"/>
                <a:cs typeface="+mn-cs"/>
              </a:defRPr>
            </a:lvl2pPr>
            <a:lvl3pPr marL="895350" indent="-273050" algn="l" defTabSz="975208" rtl="0" eaLnBrk="1" latinLnBrk="0" hangingPunct="1">
              <a:lnSpc>
                <a:spcPct val="112000"/>
              </a:lnSpc>
              <a:spcBef>
                <a:spcPts val="600"/>
              </a:spcBef>
              <a:spcAft>
                <a:spcPts val="600"/>
              </a:spcAft>
              <a:buClr>
                <a:srgbClr val="DB0011"/>
              </a:buClr>
              <a:buSzPct val="100000"/>
              <a:buFont typeface="Open Sans" panose="020B0606030504020204" pitchFamily="34" charset="0"/>
              <a:buChar char="–"/>
              <a:tabLst>
                <a:tab pos="379247" algn="l"/>
                <a:tab pos="1241020" algn="l"/>
              </a:tabLst>
              <a:defRPr sz="1600" kern="1200">
                <a:solidFill>
                  <a:srgbClr val="333333"/>
                </a:solidFill>
                <a:latin typeface="+mn-lt"/>
                <a:ea typeface="+mn-ea"/>
                <a:cs typeface="+mn-cs"/>
              </a:defRPr>
            </a:lvl3pPr>
            <a:lvl4pPr marL="898525" indent="-273050" algn="l" defTabSz="975208" rtl="0" eaLnBrk="1" latinLnBrk="0" hangingPunct="1">
              <a:lnSpc>
                <a:spcPct val="112000"/>
              </a:lnSpc>
              <a:spcBef>
                <a:spcPts val="600"/>
              </a:spcBef>
              <a:buClr>
                <a:srgbClr val="DB0011"/>
              </a:buClr>
              <a:buSzPct val="90000"/>
              <a:buFont typeface="Univers Next for HSBC Light" panose="020B0403030202020203" pitchFamily="34" charset="0"/>
              <a:buChar char="–"/>
              <a:tabLst/>
              <a:defRPr sz="900" kern="1200">
                <a:solidFill>
                  <a:srgbClr val="333333"/>
                </a:solidFill>
                <a:latin typeface="+mn-lt"/>
                <a:ea typeface="+mn-ea"/>
                <a:cs typeface="+mn-cs"/>
              </a:defRPr>
            </a:lvl4pPr>
            <a:lvl5pPr marL="1171575" indent="-273050" algn="l" defTabSz="975208" rtl="0" eaLnBrk="1" latinLnBrk="0" hangingPunct="1">
              <a:lnSpc>
                <a:spcPct val="112000"/>
              </a:lnSpc>
              <a:spcBef>
                <a:spcPts val="600"/>
              </a:spcBef>
              <a:buClr>
                <a:srgbClr val="DB0011"/>
              </a:buClr>
              <a:buSzPct val="90000"/>
              <a:buFont typeface="Univers Next for HSBC Light" panose="020B0403030202020203" pitchFamily="34" charset="0"/>
              <a:buChar char="–"/>
              <a:tabLst>
                <a:tab pos="2007980" algn="l"/>
              </a:tabLst>
              <a:defRPr sz="900" kern="1200">
                <a:solidFill>
                  <a:srgbClr val="333333"/>
                </a:solidFill>
                <a:latin typeface="+mn-lt"/>
                <a:ea typeface="+mn-ea"/>
                <a:cs typeface="+mn-cs"/>
              </a:defRPr>
            </a:lvl5pPr>
            <a:lvl6pPr marL="2681821" indent="-243802" algn="l" defTabSz="975208"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6pPr>
            <a:lvl7pPr marL="3169425" indent="-243802" algn="l" defTabSz="975208"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7pPr>
            <a:lvl8pPr marL="3657029" indent="-243802" algn="l" defTabSz="975208"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8pPr>
            <a:lvl9pPr marL="4144632" indent="-243802" algn="l" defTabSz="975208"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9pPr>
          </a:lstStyle>
          <a:p>
            <a:r>
              <a:rPr lang="en-GB" b="1" dirty="0"/>
              <a:t>NMRF (Non-Modellable Risk Factors): </a:t>
            </a:r>
            <a:r>
              <a:rPr lang="en-GB" dirty="0"/>
              <a:t>A punitive capital charge</a:t>
            </a:r>
            <a:r>
              <a:rPr lang="pl-PL" dirty="0"/>
              <a:t> </a:t>
            </a:r>
            <a:r>
              <a:rPr lang="en-GB" dirty="0"/>
              <a:t>for risks that cannot be reliably measured with observable market</a:t>
            </a:r>
            <a:r>
              <a:rPr lang="pl-PL" dirty="0"/>
              <a:t> </a:t>
            </a:r>
            <a:r>
              <a:rPr lang="en-GB" dirty="0"/>
              <a:t>data.</a:t>
            </a:r>
          </a:p>
        </p:txBody>
      </p:sp>
      <p:sp>
        <p:nvSpPr>
          <p:cNvPr id="15" name="Content Placeholder 2">
            <a:extLst>
              <a:ext uri="{FF2B5EF4-FFF2-40B4-BE49-F238E27FC236}">
                <a16:creationId xmlns:a16="http://schemas.microsoft.com/office/drawing/2014/main" id="{5FAF8558-332F-9F55-814D-2794833A109B}"/>
              </a:ext>
            </a:extLst>
          </p:cNvPr>
          <p:cNvSpPr txBox="1">
            <a:spLocks/>
          </p:cNvSpPr>
          <p:nvPr/>
        </p:nvSpPr>
        <p:spPr>
          <a:xfrm>
            <a:off x="3181350" y="5226370"/>
            <a:ext cx="6934200" cy="1029546"/>
          </a:xfrm>
          <a:prstGeom prst="rect">
            <a:avLst/>
          </a:prstGeom>
        </p:spPr>
        <p:txBody>
          <a:bodyPr vert="horz" lIns="0" tIns="0" rIns="0" bIns="0" rtlCol="0" anchor="t" anchorCtr="0">
            <a:noAutofit/>
          </a:bodyPr>
          <a:lstStyle>
            <a:lvl1pPr marL="342900" indent="-342900" algn="l" defTabSz="975208" rtl="0" eaLnBrk="1" latinLnBrk="0" hangingPunct="1">
              <a:lnSpc>
                <a:spcPct val="112000"/>
              </a:lnSpc>
              <a:spcBef>
                <a:spcPts val="600"/>
              </a:spcBef>
              <a:spcAft>
                <a:spcPts val="600"/>
              </a:spcAft>
              <a:buClr>
                <a:srgbClr val="DB0011"/>
              </a:buClr>
              <a:buSzPct val="80000"/>
              <a:buFont typeface="Wingdings" panose="05000000000000000000" pitchFamily="2" charset="2"/>
              <a:buChar char=""/>
              <a:defRPr lang="en-US" sz="1600" kern="1200" dirty="0">
                <a:solidFill>
                  <a:srgbClr val="333333"/>
                </a:solidFill>
                <a:latin typeface="+mn-lt"/>
                <a:ea typeface="+mn-ea"/>
                <a:cs typeface="+mn-cs"/>
              </a:defRPr>
            </a:lvl1pPr>
            <a:lvl2pPr marL="628650" indent="-277813" algn="l" defTabSz="975208" rtl="0" eaLnBrk="1" latinLnBrk="0" hangingPunct="1">
              <a:lnSpc>
                <a:spcPct val="112000"/>
              </a:lnSpc>
              <a:spcBef>
                <a:spcPts val="600"/>
              </a:spcBef>
              <a:spcAft>
                <a:spcPts val="600"/>
              </a:spcAft>
              <a:buClr>
                <a:srgbClr val="DB0011"/>
              </a:buClr>
              <a:buSzPct val="100000"/>
              <a:buFont typeface="Univers Next for HSBC Light" panose="020B0403030202020203" pitchFamily="34" charset="0"/>
              <a:buChar char="•"/>
              <a:defRPr lang="en-US" sz="1600" kern="1200" dirty="0">
                <a:solidFill>
                  <a:srgbClr val="333333"/>
                </a:solidFill>
                <a:latin typeface="+mn-lt"/>
                <a:ea typeface="+mn-ea"/>
                <a:cs typeface="+mn-cs"/>
              </a:defRPr>
            </a:lvl2pPr>
            <a:lvl3pPr marL="895350" indent="-273050" algn="l" defTabSz="975208" rtl="0" eaLnBrk="1" latinLnBrk="0" hangingPunct="1">
              <a:lnSpc>
                <a:spcPct val="112000"/>
              </a:lnSpc>
              <a:spcBef>
                <a:spcPts val="600"/>
              </a:spcBef>
              <a:spcAft>
                <a:spcPts val="600"/>
              </a:spcAft>
              <a:buClr>
                <a:srgbClr val="DB0011"/>
              </a:buClr>
              <a:buSzPct val="100000"/>
              <a:buFont typeface="Open Sans" panose="020B0606030504020204" pitchFamily="34" charset="0"/>
              <a:buChar char="–"/>
              <a:tabLst>
                <a:tab pos="379247" algn="l"/>
                <a:tab pos="1241020" algn="l"/>
              </a:tabLst>
              <a:defRPr lang="en-US" sz="1600" kern="1200" dirty="0">
                <a:solidFill>
                  <a:srgbClr val="333333"/>
                </a:solidFill>
                <a:latin typeface="+mn-lt"/>
                <a:ea typeface="+mn-ea"/>
                <a:cs typeface="+mn-cs"/>
              </a:defRPr>
            </a:lvl3pPr>
            <a:lvl4pPr marL="898525" indent="-273050" algn="l" defTabSz="975208" rtl="0" eaLnBrk="1" latinLnBrk="0" hangingPunct="1">
              <a:lnSpc>
                <a:spcPct val="112000"/>
              </a:lnSpc>
              <a:spcBef>
                <a:spcPts val="600"/>
              </a:spcBef>
              <a:buClr>
                <a:srgbClr val="DB0011"/>
              </a:buClr>
              <a:buSzPct val="90000"/>
              <a:buFont typeface="Univers Next for HSBC Light" panose="020B0403030202020203" pitchFamily="34" charset="0"/>
              <a:buChar char="–"/>
              <a:tabLst/>
              <a:defRPr sz="900" kern="1200">
                <a:solidFill>
                  <a:srgbClr val="333333"/>
                </a:solidFill>
                <a:latin typeface="+mn-lt"/>
                <a:ea typeface="+mn-ea"/>
                <a:cs typeface="+mn-cs"/>
              </a:defRPr>
            </a:lvl4pPr>
            <a:lvl5pPr marL="1171575" indent="-273050" algn="l" defTabSz="975208" rtl="0" eaLnBrk="1" latinLnBrk="0" hangingPunct="1">
              <a:lnSpc>
                <a:spcPct val="112000"/>
              </a:lnSpc>
              <a:spcBef>
                <a:spcPts val="600"/>
              </a:spcBef>
              <a:buClr>
                <a:srgbClr val="DB0011"/>
              </a:buClr>
              <a:buSzPct val="90000"/>
              <a:buFont typeface="Univers Next for HSBC Light" panose="020B0403030202020203" pitchFamily="34" charset="0"/>
              <a:buChar char="–"/>
              <a:tabLst>
                <a:tab pos="2007980" algn="l"/>
              </a:tabLst>
              <a:defRPr sz="900" kern="1200">
                <a:solidFill>
                  <a:srgbClr val="333333"/>
                </a:solidFill>
                <a:latin typeface="+mn-lt"/>
                <a:ea typeface="+mn-ea"/>
                <a:cs typeface="+mn-cs"/>
              </a:defRPr>
            </a:lvl5pPr>
            <a:lvl6pPr marL="2681821" indent="-243802" algn="l" defTabSz="975208"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6pPr>
            <a:lvl7pPr marL="3169425" indent="-243802" algn="l" defTabSz="975208"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7pPr>
            <a:lvl8pPr marL="3657029" indent="-243802" algn="l" defTabSz="975208"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8pPr>
            <a:lvl9pPr marL="4144632" indent="-243802" algn="l" defTabSz="975208"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9pPr>
          </a:lstStyle>
          <a:p>
            <a:pPr marL="0" indent="0">
              <a:buNone/>
            </a:pPr>
            <a:r>
              <a:rPr lang="pl-PL" b="1" dirty="0">
                <a:latin typeface="Univers Next for HSBC Light (Body)"/>
              </a:rPr>
              <a:t>Stressed market data</a:t>
            </a:r>
            <a:r>
              <a:rPr lang="pl-PL" dirty="0">
                <a:latin typeface="Univers Next for HSBC Light (Body)"/>
              </a:rPr>
              <a:t>: </a:t>
            </a:r>
            <a:r>
              <a:rPr lang="en-GB" dirty="0">
                <a:latin typeface="Univers Next for HSBC Light (Body)"/>
              </a:rPr>
              <a:t>For the Internal Models Approach </a:t>
            </a:r>
            <a:r>
              <a:rPr lang="pl-PL" dirty="0">
                <a:latin typeface="Univers Next for HSBC Light (Body)"/>
              </a:rPr>
              <a:t>t</a:t>
            </a:r>
            <a:r>
              <a:rPr lang="en-GB" dirty="0">
                <a:latin typeface="Univers Next for HSBC Light (Body)"/>
              </a:rPr>
              <a:t>he bank itself must</a:t>
            </a:r>
            <a:r>
              <a:rPr lang="pl-PL" dirty="0">
                <a:latin typeface="Univers Next for HSBC Light (Body)"/>
              </a:rPr>
              <a:t> </a:t>
            </a:r>
            <a:r>
              <a:rPr lang="en-GB" dirty="0">
                <a:latin typeface="Univers Next for HSBC Light (Body)"/>
              </a:rPr>
              <a:t>perform the analysis to identify its most severe 12-month stress period</a:t>
            </a:r>
            <a:r>
              <a:rPr lang="pl-PL" dirty="0">
                <a:latin typeface="Univers Next for HSBC Light (Body)"/>
              </a:rPr>
              <a:t> </a:t>
            </a:r>
            <a:r>
              <a:rPr lang="en-GB" dirty="0">
                <a:latin typeface="Univers Next for HSBC Light (Body)"/>
              </a:rPr>
              <a:t>since 2007 and use it to calibrate its Expected Shortfall (ES) model.</a:t>
            </a:r>
          </a:p>
        </p:txBody>
      </p:sp>
    </p:spTree>
    <p:extLst>
      <p:ext uri="{BB962C8B-B14F-4D97-AF65-F5344CB8AC3E}">
        <p14:creationId xmlns:p14="http://schemas.microsoft.com/office/powerpoint/2010/main" val="2558467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9FEA21-026B-75D1-9BF3-8C253D67335D}"/>
            </a:ext>
          </a:extLst>
        </p:cNvPr>
        <p:cNvGrpSpPr/>
        <p:nvPr/>
      </p:nvGrpSpPr>
      <p:grpSpPr>
        <a:xfrm>
          <a:off x="0" y="0"/>
          <a:ext cx="0" cy="0"/>
          <a:chOff x="0" y="0"/>
          <a:chExt cx="0" cy="0"/>
        </a:xfrm>
      </p:grpSpPr>
      <p:sp>
        <p:nvSpPr>
          <p:cNvPr id="6" name="Quote">
            <a:extLst>
              <a:ext uri="{FF2B5EF4-FFF2-40B4-BE49-F238E27FC236}">
                <a16:creationId xmlns:a16="http://schemas.microsoft.com/office/drawing/2014/main" id="{8463AD53-9019-2A4A-7EB8-91A67002B118}"/>
              </a:ext>
            </a:extLst>
          </p:cNvPr>
          <p:cNvSpPr>
            <a:spLocks noGrp="1"/>
          </p:cNvSpPr>
          <p:nvPr>
            <p:ph type="body" sz="quarter" idx="12"/>
          </p:nvPr>
        </p:nvSpPr>
        <p:spPr>
          <a:xfrm>
            <a:off x="417514" y="1087199"/>
            <a:ext cx="12171888" cy="5148001"/>
          </a:xfrm>
        </p:spPr>
        <p:txBody>
          <a:bodyPr>
            <a:normAutofit/>
          </a:bodyPr>
          <a:lstStyle/>
          <a:p>
            <a:r>
              <a:rPr lang="pl-PL" dirty="0"/>
              <a:t>Hands-On Session</a:t>
            </a:r>
            <a:endParaRPr lang="en-GB" dirty="0"/>
          </a:p>
        </p:txBody>
      </p:sp>
    </p:spTree>
    <p:extLst>
      <p:ext uri="{BB962C8B-B14F-4D97-AF65-F5344CB8AC3E}">
        <p14:creationId xmlns:p14="http://schemas.microsoft.com/office/powerpoint/2010/main" val="392848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7500243-0CD2-EB94-E8E1-F22F97BF3846}"/>
              </a:ext>
            </a:extLst>
          </p:cNvPr>
          <p:cNvSpPr>
            <a:spLocks noGrp="1"/>
          </p:cNvSpPr>
          <p:nvPr>
            <p:ph type="body" sz="quarter" idx="29"/>
          </p:nvPr>
        </p:nvSpPr>
        <p:spPr/>
        <p:txBody>
          <a:bodyPr/>
          <a:lstStyle/>
          <a:p>
            <a:endParaRPr lang="en-GB"/>
          </a:p>
        </p:txBody>
      </p:sp>
      <p:sp>
        <p:nvSpPr>
          <p:cNvPr id="3" name="Content Placeholder 2">
            <a:extLst>
              <a:ext uri="{FF2B5EF4-FFF2-40B4-BE49-F238E27FC236}">
                <a16:creationId xmlns:a16="http://schemas.microsoft.com/office/drawing/2014/main" id="{2A23E3F1-1E23-3935-8D0C-41E13725E990}"/>
              </a:ext>
            </a:extLst>
          </p:cNvPr>
          <p:cNvSpPr>
            <a:spLocks noGrp="1"/>
          </p:cNvSpPr>
          <p:nvPr>
            <p:ph idx="30"/>
          </p:nvPr>
        </p:nvSpPr>
        <p:spPr>
          <a:xfrm>
            <a:off x="6675438" y="1905000"/>
            <a:ext cx="5802311" cy="2895600"/>
          </a:xfrm>
        </p:spPr>
        <p:txBody>
          <a:bodyPr/>
          <a:lstStyle/>
          <a:p>
            <a:pPr marL="0" indent="0">
              <a:buNone/>
            </a:pPr>
            <a:r>
              <a:rPr lang="pl-PL" dirty="0"/>
              <a:t>In the SA, t</a:t>
            </a:r>
            <a:r>
              <a:rPr lang="en-GB" dirty="0"/>
              <a:t>he risk weight (i.e.,</a:t>
            </a:r>
            <a:r>
              <a:rPr lang="pl-PL" dirty="0"/>
              <a:t> </a:t>
            </a:r>
            <a:r>
              <a:rPr lang="en-GB" dirty="0"/>
              <a:t>the required shock) depends on the specic characteristics of the equity.</a:t>
            </a:r>
            <a:r>
              <a:rPr lang="pl-PL" dirty="0"/>
              <a:t> </a:t>
            </a:r>
            <a:r>
              <a:rPr lang="en-GB" dirty="0"/>
              <a:t>Here are the key buckets for equity delta risk:</a:t>
            </a:r>
            <a:endParaRPr lang="pl-PL" dirty="0"/>
          </a:p>
          <a:p>
            <a:pPr lvl="1"/>
            <a:r>
              <a:rPr lang="en-GB" sz="1400" dirty="0"/>
              <a:t>Large-Cap, Advanced Economy 30%</a:t>
            </a:r>
          </a:p>
          <a:p>
            <a:pPr lvl="1"/>
            <a:r>
              <a:rPr lang="en-GB" sz="1400" dirty="0"/>
              <a:t>Small-Cap, Advanced Economy 40%</a:t>
            </a:r>
          </a:p>
          <a:p>
            <a:pPr lvl="1"/>
            <a:r>
              <a:rPr lang="en-GB" sz="1400" dirty="0"/>
              <a:t>Large-Cap, Emerging Market 40%</a:t>
            </a:r>
          </a:p>
          <a:p>
            <a:pPr lvl="1"/>
            <a:r>
              <a:rPr lang="en-GB" sz="1400" dirty="0"/>
              <a:t>Small-Cap, Emerging Market 50%</a:t>
            </a:r>
          </a:p>
          <a:p>
            <a:pPr lvl="1"/>
            <a:r>
              <a:rPr lang="en-GB" sz="1400" dirty="0"/>
              <a:t>Other / Specic Sectors 50% - 60%</a:t>
            </a:r>
            <a:endParaRPr lang="pl-PL" sz="1400" dirty="0"/>
          </a:p>
          <a:p>
            <a:pPr marL="65087" indent="0">
              <a:buNone/>
            </a:pPr>
            <a:r>
              <a:rPr lang="pl-PL" dirty="0"/>
              <a:t>What would be the delta for our portfolio? </a:t>
            </a:r>
          </a:p>
          <a:p>
            <a:pPr marL="65087" indent="0">
              <a:buNone/>
            </a:pPr>
            <a:r>
              <a:rPr lang="pl-PL" dirty="0"/>
              <a:t>How do the above numbers compare to the actual market values?</a:t>
            </a:r>
            <a:endParaRPr lang="en-GB" dirty="0"/>
          </a:p>
        </p:txBody>
      </p:sp>
      <p:sp>
        <p:nvSpPr>
          <p:cNvPr id="5" name="Content Placeholder 4">
            <a:extLst>
              <a:ext uri="{FF2B5EF4-FFF2-40B4-BE49-F238E27FC236}">
                <a16:creationId xmlns:a16="http://schemas.microsoft.com/office/drawing/2014/main" id="{A5DD984A-8DE9-B843-D95B-4F1E4555EDB6}"/>
              </a:ext>
            </a:extLst>
          </p:cNvPr>
          <p:cNvSpPr>
            <a:spLocks noGrp="1"/>
          </p:cNvSpPr>
          <p:nvPr>
            <p:ph idx="1"/>
          </p:nvPr>
        </p:nvSpPr>
        <p:spPr>
          <a:xfrm>
            <a:off x="417514" y="1905000"/>
            <a:ext cx="5802310" cy="4597400"/>
          </a:xfrm>
        </p:spPr>
        <p:txBody>
          <a:bodyPr/>
          <a:lstStyle/>
          <a:p>
            <a:r>
              <a:rPr lang="en-GB" dirty="0"/>
              <a:t>Download daily prices for an index since 2007 (e.g., S&amp;P 500</a:t>
            </a:r>
            <a:r>
              <a:rPr lang="pl-PL" dirty="0"/>
              <a:t> or any other reasonable index like WIG 20</a:t>
            </a:r>
            <a:r>
              <a:rPr lang="en-GB" dirty="0"/>
              <a:t>).</a:t>
            </a:r>
            <a:r>
              <a:rPr lang="pl-PL" dirty="0"/>
              <a:t> Our toy calculations assume that the portfolio coincides with the index. Reasonable?</a:t>
            </a:r>
            <a:endParaRPr lang="en-GB" dirty="0"/>
          </a:p>
          <a:p>
            <a:r>
              <a:rPr lang="en-GB" dirty="0"/>
              <a:t>From the prices, calculate a time series of </a:t>
            </a:r>
            <a:r>
              <a:rPr lang="pl-PL" dirty="0"/>
              <a:t>1-day and </a:t>
            </a:r>
            <a:r>
              <a:rPr lang="en-GB" dirty="0"/>
              <a:t>10-day returns.</a:t>
            </a:r>
            <a:endParaRPr lang="pl-PL" dirty="0"/>
          </a:p>
          <a:p>
            <a:r>
              <a:rPr lang="pl-PL" dirty="0"/>
              <a:t>Calculate VaR at 99% and 97.5% ES, for 1-day and 10-day shocks (rolling window)</a:t>
            </a:r>
          </a:p>
          <a:p>
            <a:r>
              <a:rPr lang="pl-PL" dirty="0"/>
              <a:t>Find the stress period for this portfolio</a:t>
            </a:r>
          </a:p>
          <a:p>
            <a:r>
              <a:rPr lang="pl-PL" dirty="0"/>
              <a:t>Calculate the Final IMA Charge: max(Stress ES, Recent ES)</a:t>
            </a:r>
          </a:p>
          <a:p>
            <a:pPr marL="0" indent="0">
              <a:buNone/>
            </a:pPr>
            <a:endParaRPr lang="pl-PL" dirty="0"/>
          </a:p>
          <a:p>
            <a:pPr marL="0" indent="0">
              <a:buNone/>
            </a:pPr>
            <a:r>
              <a:rPr lang="pl-PL" dirty="0"/>
              <a:t>Would your model be acceptable? Backtesting is needed</a:t>
            </a:r>
            <a:endParaRPr lang="en-GB" dirty="0"/>
          </a:p>
        </p:txBody>
      </p:sp>
      <p:sp>
        <p:nvSpPr>
          <p:cNvPr id="7" name="Text Placeholder 6">
            <a:extLst>
              <a:ext uri="{FF2B5EF4-FFF2-40B4-BE49-F238E27FC236}">
                <a16:creationId xmlns:a16="http://schemas.microsoft.com/office/drawing/2014/main" id="{69FD04E3-F26D-2FEF-710F-4EA2239CC7E6}"/>
              </a:ext>
            </a:extLst>
          </p:cNvPr>
          <p:cNvSpPr>
            <a:spLocks noGrp="1"/>
          </p:cNvSpPr>
          <p:nvPr>
            <p:ph type="body" sz="quarter" idx="26"/>
          </p:nvPr>
        </p:nvSpPr>
        <p:spPr/>
        <p:txBody>
          <a:bodyPr/>
          <a:lstStyle/>
          <a:p>
            <a:r>
              <a:rPr lang="pl-PL" dirty="0"/>
              <a:t>Comparing SA and IMA capital for a simple portfolio</a:t>
            </a:r>
          </a:p>
        </p:txBody>
      </p:sp>
      <p:sp>
        <p:nvSpPr>
          <p:cNvPr id="8" name="Title 7">
            <a:extLst>
              <a:ext uri="{FF2B5EF4-FFF2-40B4-BE49-F238E27FC236}">
                <a16:creationId xmlns:a16="http://schemas.microsoft.com/office/drawing/2014/main" id="{3D066395-4E64-9B2B-C81B-E89F3E838269}"/>
              </a:ext>
            </a:extLst>
          </p:cNvPr>
          <p:cNvSpPr>
            <a:spLocks noGrp="1"/>
          </p:cNvSpPr>
          <p:nvPr>
            <p:ph type="title"/>
          </p:nvPr>
        </p:nvSpPr>
        <p:spPr/>
        <p:txBody>
          <a:bodyPr/>
          <a:lstStyle/>
          <a:p>
            <a:r>
              <a:rPr lang="pl-PL" dirty="0"/>
              <a:t>Toy Model</a:t>
            </a:r>
            <a:endParaRPr lang="en-GB" dirty="0"/>
          </a:p>
        </p:txBody>
      </p:sp>
    </p:spTree>
    <p:extLst>
      <p:ext uri="{BB962C8B-B14F-4D97-AF65-F5344CB8AC3E}">
        <p14:creationId xmlns:p14="http://schemas.microsoft.com/office/powerpoint/2010/main" val="12193407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p:cNvSpPr>
            <a:spLocks noGrp="1"/>
          </p:cNvSpPr>
          <p:nvPr>
            <p:ph type="title"/>
          </p:nvPr>
        </p:nvSpPr>
        <p:spPr/>
        <p:txBody>
          <a:bodyPr/>
          <a:lstStyle/>
          <a:p>
            <a:r>
              <a:rPr lang="en-GB"/>
              <a:t>Disclaimer</a:t>
            </a:r>
            <a:endParaRPr lang="en-GB" dirty="0"/>
          </a:p>
        </p:txBody>
      </p:sp>
      <p:sp>
        <p:nvSpPr>
          <p:cNvPr id="5" name="Slide Number Placeholder 4"/>
          <p:cNvSpPr>
            <a:spLocks noGrp="1"/>
          </p:cNvSpPr>
          <p:nvPr>
            <p:ph type="sldNum" sz="quarter" idx="11"/>
          </p:nvPr>
        </p:nvSpPr>
        <p:spPr/>
        <p:txBody>
          <a:bodyPr/>
          <a:lstStyle/>
          <a:p>
            <a:endParaRPr lang="en-GB" dirty="0">
              <a:solidFill>
                <a:prstClr val="black"/>
              </a:solidFill>
            </a:endParaRPr>
          </a:p>
        </p:txBody>
      </p:sp>
      <p:sp>
        <p:nvSpPr>
          <p:cNvPr id="19" name="Text Placeholder 18"/>
          <p:cNvSpPr>
            <a:spLocks noGrp="1"/>
          </p:cNvSpPr>
          <p:nvPr>
            <p:ph type="body" sz="quarter" idx="12"/>
          </p:nvPr>
        </p:nvSpPr>
        <p:spPr>
          <a:xfrm>
            <a:off x="409736" y="1891670"/>
            <a:ext cx="12158342" cy="4722130"/>
          </a:xfrm>
        </p:spPr>
        <p:txBody>
          <a:bodyPr>
            <a:normAutofit lnSpcReduction="10000"/>
          </a:bodyPr>
          <a:lstStyle/>
          <a:p>
            <a:pPr>
              <a:spcBef>
                <a:spcPts val="0"/>
              </a:spcBef>
            </a:pPr>
            <a:r>
              <a:rPr lang="en-GB" sz="1493" b="1" dirty="0"/>
              <a:t>This presentation has been prepared by HSBC Service Delivery (</a:t>
            </a:r>
            <a:r>
              <a:rPr lang="en-GB" sz="1493" b="1" dirty="0" err="1"/>
              <a:t>Polska</a:t>
            </a:r>
            <a:r>
              <a:rPr lang="en-GB" sz="1493" b="1" dirty="0"/>
              <a:t>) </a:t>
            </a:r>
            <a:r>
              <a:rPr lang="pl-PL" sz="1493" b="1" dirty="0"/>
              <a:t>S</a:t>
            </a:r>
            <a:r>
              <a:rPr lang="en-GB" sz="1493" b="1" dirty="0"/>
              <a:t>p. z </a:t>
            </a:r>
            <a:r>
              <a:rPr lang="en-GB" sz="1493" b="1" dirty="0" err="1"/>
              <a:t>o.o</a:t>
            </a:r>
            <a:r>
              <a:rPr lang="en-GB" sz="1493" b="1" dirty="0"/>
              <a:t>. </a:t>
            </a:r>
            <a:r>
              <a:rPr lang="en-GB" sz="1493" dirty="0"/>
              <a:t>with a registered office located at Kapelanka 42A, </a:t>
            </a:r>
            <a:br>
              <a:rPr lang="pl-PL" sz="1493" dirty="0"/>
            </a:br>
            <a:r>
              <a:rPr lang="en-GB" sz="1493" dirty="0"/>
              <a:t>30-347 </a:t>
            </a:r>
            <a:r>
              <a:rPr lang="en-GB" sz="1493" dirty="0" err="1"/>
              <a:t>Krak</a:t>
            </a:r>
            <a:r>
              <a:rPr lang="pl-PL" sz="1493" dirty="0"/>
              <a:t>ó</a:t>
            </a:r>
            <a:r>
              <a:rPr lang="en-GB" sz="1493" dirty="0"/>
              <a:t>w, Poland, registered in the District Court for </a:t>
            </a:r>
            <a:r>
              <a:rPr lang="en-GB" sz="1493" dirty="0" err="1"/>
              <a:t>Kraków-Śródmieście</a:t>
            </a:r>
            <a:r>
              <a:rPr lang="en-GB" sz="1493" dirty="0"/>
              <a:t> in </a:t>
            </a:r>
            <a:r>
              <a:rPr lang="en-GB" sz="1493" dirty="0" err="1"/>
              <a:t>Kraków</a:t>
            </a:r>
            <a:r>
              <a:rPr lang="en-GB" sz="1493" dirty="0"/>
              <a:t>, XI Commercial Division of the National Court Register, under the number KRS 0000310459, share capital (entirely paid) in the amount of 67 689 500,00 PLN, NIP 525-242-91-07, hereinafter referred to as “HSBC”. </a:t>
            </a:r>
            <a:endParaRPr lang="pl-PL" sz="1493" dirty="0"/>
          </a:p>
          <a:p>
            <a:pPr>
              <a:spcBef>
                <a:spcPts val="0"/>
              </a:spcBef>
            </a:pPr>
            <a:endParaRPr lang="pl-PL" sz="1493" dirty="0"/>
          </a:p>
          <a:p>
            <a:pPr>
              <a:spcBef>
                <a:spcPts val="0"/>
              </a:spcBef>
            </a:pPr>
            <a:r>
              <a:rPr lang="en-GB" sz="1493" dirty="0"/>
              <a:t>HSBC has based this document on information obtained from sources it believes to be reliable but which has not been independently </a:t>
            </a:r>
            <a:br>
              <a:rPr lang="pl-PL" sz="1493" dirty="0"/>
            </a:br>
            <a:r>
              <a:rPr lang="en-GB" sz="1493" dirty="0"/>
              <a:t>verified. While this information has been prepared in good faith, no representation or warranty, express or implied, is or will be made </a:t>
            </a:r>
            <a:br>
              <a:rPr lang="pl-PL" sz="1493" dirty="0"/>
            </a:br>
            <a:r>
              <a:rPr lang="en-GB" sz="1493" dirty="0"/>
              <a:t>and no responsibility or liability is or will be accepted by the HSBC, or by any of their respective officers, employees or agents in relation</a:t>
            </a:r>
            <a:br>
              <a:rPr lang="pl-PL" sz="1493" dirty="0"/>
            </a:br>
            <a:r>
              <a:rPr lang="en-GB" sz="1493" dirty="0"/>
              <a:t>to the accuracy or completeness of the Documents or any other written or oral information made available to any interested party or its advisers and any such liability is expressly disclaimed. Any charts and graphs included are from publicly available sources or proprietary </a:t>
            </a:r>
            <a:br>
              <a:rPr lang="pl-PL" sz="1493" dirty="0"/>
            </a:br>
            <a:r>
              <a:rPr lang="en-GB" sz="1493" dirty="0"/>
              <a:t>data. No liability is accepted whatsoever for any direct, indirect or consequential loss arising from the use of this document. HSBC is under </a:t>
            </a:r>
            <a:br>
              <a:rPr lang="pl-PL" sz="1493" dirty="0"/>
            </a:br>
            <a:r>
              <a:rPr lang="en-GB" sz="1493" dirty="0"/>
              <a:t>no obligation to keep current the information in this document. You are solely responsible for making your own independent appraisal of </a:t>
            </a:r>
            <a:br>
              <a:rPr lang="pl-PL" sz="1493" dirty="0"/>
            </a:br>
            <a:r>
              <a:rPr lang="en-GB" sz="1493" dirty="0"/>
              <a:t>and investigations into the data, products, financial instruments and transactions referred to in this document and you should not rely on </a:t>
            </a:r>
            <a:br>
              <a:rPr lang="pl-PL" sz="1493" dirty="0"/>
            </a:br>
            <a:r>
              <a:rPr lang="en-GB" sz="1493" dirty="0"/>
              <a:t>any information in this document as constituting investment advice. Neither HSBC nor any of its affiliates are responsible for providing you with legal, tax or other specialist advice and you should make your own arrangements in respect of this accordingly. The issuance of and details contained in this document, which is not for public circulation, does not constitute an offer or solicitation for, or advice that you </a:t>
            </a:r>
            <a:br>
              <a:rPr lang="pl-PL" sz="1493" dirty="0"/>
            </a:br>
            <a:r>
              <a:rPr lang="en-GB" sz="1493" dirty="0"/>
              <a:t>should enter into, the purchase or sale of any security, commodity or other financial instrument or master agreement, or any other contract, agreement or structure whatsoever. This document is intended to be distributed in its entirety. </a:t>
            </a:r>
            <a:r>
              <a:rPr lang="en-GB" sz="1493" b="1" dirty="0"/>
              <a:t>Reproduction of this document, in whole or in part, or disclosure of any of its contents, without prior consent of HSBC or any associate, is prohibited.</a:t>
            </a:r>
          </a:p>
        </p:txBody>
      </p:sp>
    </p:spTree>
    <p:extLst>
      <p:ext uri="{BB962C8B-B14F-4D97-AF65-F5344CB8AC3E}">
        <p14:creationId xmlns:p14="http://schemas.microsoft.com/office/powerpoint/2010/main" val="2751860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14D57993-5037-46F7-8D8B-27A06973600F}"/>
              </a:ext>
            </a:extLst>
          </p:cNvPr>
          <p:cNvSpPr>
            <a:spLocks noGrp="1"/>
          </p:cNvSpPr>
          <p:nvPr>
            <p:ph type="body" sz="quarter" idx="10"/>
          </p:nvPr>
        </p:nvSpPr>
        <p:spPr>
          <a:xfrm>
            <a:off x="414868" y="417513"/>
            <a:ext cx="12171894" cy="6067954"/>
          </a:xfrm>
        </p:spPr>
        <p:txBody>
          <a:bodyPr anchor="ctr"/>
          <a:lstStyle/>
          <a:p>
            <a:r>
              <a:rPr lang="en-GB" dirty="0"/>
              <a:t>Thank you</a:t>
            </a:r>
          </a:p>
        </p:txBody>
      </p:sp>
    </p:spTree>
    <p:extLst>
      <p:ext uri="{BB962C8B-B14F-4D97-AF65-F5344CB8AC3E}">
        <p14:creationId xmlns:p14="http://schemas.microsoft.com/office/powerpoint/2010/main" val="21154772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026211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30"/>
          </p:nvPr>
        </p:nvSpPr>
        <p:spPr/>
        <p:txBody>
          <a:bodyPr/>
          <a:lstStyle/>
          <a:p>
            <a:endParaRPr lang="en-US"/>
          </a:p>
        </p:txBody>
      </p:sp>
      <p:graphicFrame>
        <p:nvGraphicFramePr>
          <p:cNvPr id="4" name="Table"/>
          <p:cNvGraphicFramePr>
            <a:graphicFrameLocks noGrp="1"/>
          </p:cNvGraphicFramePr>
          <p:nvPr>
            <p:extLst>
              <p:ext uri="{D42A27DB-BD31-4B8C-83A1-F6EECF244321}">
                <p14:modId xmlns:p14="http://schemas.microsoft.com/office/powerpoint/2010/main" val="3997502073"/>
              </p:ext>
            </p:extLst>
          </p:nvPr>
        </p:nvGraphicFramePr>
        <p:xfrm>
          <a:off x="417514" y="2358330"/>
          <a:ext cx="10096500" cy="2078832"/>
        </p:xfrm>
        <a:graphic>
          <a:graphicData uri="http://schemas.openxmlformats.org/drawingml/2006/table">
            <a:tbl>
              <a:tblPr bandRow="1">
                <a:tableStyleId>{DDF6447A-24EA-4742-A8FB-1DF080B5CEFA}</a:tableStyleId>
              </a:tblPr>
              <a:tblGrid>
                <a:gridCol w="8788376">
                  <a:extLst>
                    <a:ext uri="{9D8B030D-6E8A-4147-A177-3AD203B41FA5}">
                      <a16:colId xmlns:a16="http://schemas.microsoft.com/office/drawing/2014/main" val="20000"/>
                    </a:ext>
                  </a:extLst>
                </a:gridCol>
                <a:gridCol w="1308124">
                  <a:extLst>
                    <a:ext uri="{9D8B030D-6E8A-4147-A177-3AD203B41FA5}">
                      <a16:colId xmlns:a16="http://schemas.microsoft.com/office/drawing/2014/main" val="20001"/>
                    </a:ext>
                  </a:extLst>
                </a:gridCol>
              </a:tblGrid>
              <a:tr h="519708">
                <a:tc>
                  <a:txBody>
                    <a:bodyPr/>
                    <a:lstStyle/>
                    <a:p>
                      <a:r>
                        <a:rPr lang="pl-PL" sz="1600" b="0" dirty="0">
                          <a:solidFill>
                            <a:schemeClr val="tx1"/>
                          </a:solidFill>
                        </a:rPr>
                        <a:t>1Introduction</a:t>
                      </a:r>
                      <a:endParaRPr lang="en-GB" sz="1600" b="0" dirty="0">
                        <a:solidFill>
                          <a:schemeClr val="tx1"/>
                        </a:solidFill>
                      </a:endParaRPr>
                    </a:p>
                  </a:txBody>
                  <a:tcPr marL="0" marR="0" marT="76791" marB="76791" anchor="ct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lang="en-GB" sz="1600" b="0" dirty="0">
                        <a:solidFill>
                          <a:schemeClr val="tx1"/>
                        </a:solidFill>
                      </a:endParaRPr>
                    </a:p>
                  </a:txBody>
                  <a:tcPr marL="0" marR="0" marT="76791" marB="76791" anchor="ct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519708">
                <a:tc>
                  <a:txBody>
                    <a:bodyPr/>
                    <a:lstStyle/>
                    <a:p>
                      <a:r>
                        <a:rPr lang="pl-PL" sz="1600" b="0" dirty="0">
                          <a:solidFill>
                            <a:schemeClr val="tx1"/>
                          </a:solidFill>
                        </a:rPr>
                        <a:t>2. Data</a:t>
                      </a:r>
                      <a:endParaRPr lang="en-GB" sz="1600" b="0" dirty="0">
                        <a:solidFill>
                          <a:schemeClr val="tx1"/>
                        </a:solidFill>
                      </a:endParaRPr>
                    </a:p>
                  </a:txBody>
                  <a:tcPr marL="0" marR="0" marT="76791" marB="76791" anchor="ct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lang="en-GB" sz="1600" b="0" dirty="0">
                        <a:solidFill>
                          <a:schemeClr val="tx1"/>
                        </a:solidFill>
                      </a:endParaRPr>
                    </a:p>
                  </a:txBody>
                  <a:tcPr marL="0" marR="0" marT="76791" marB="76791" anchor="ct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519708">
                <a:tc>
                  <a:txBody>
                    <a:bodyPr/>
                    <a:lstStyle/>
                    <a:p>
                      <a:r>
                        <a:rPr lang="pl-PL" sz="1600" b="0" dirty="0">
                          <a:solidFill>
                            <a:schemeClr val="tx1"/>
                          </a:solidFill>
                        </a:rPr>
                        <a:t>3. Calculations</a:t>
                      </a:r>
                      <a:endParaRPr lang="en-GB" sz="1600" b="0" dirty="0">
                        <a:solidFill>
                          <a:schemeClr val="tx1"/>
                        </a:solidFill>
                      </a:endParaRPr>
                    </a:p>
                  </a:txBody>
                  <a:tcPr marL="0" marR="0" marT="76791" marB="76791" anchor="ct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lang="en-GB" sz="1600" b="0" dirty="0">
                        <a:solidFill>
                          <a:schemeClr val="tx1"/>
                        </a:solidFill>
                      </a:endParaRPr>
                    </a:p>
                  </a:txBody>
                  <a:tcPr marL="0" marR="0" marT="76791" marB="76791" anchor="ct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519708">
                <a:tc>
                  <a:txBody>
                    <a:bodyPr/>
                    <a:lstStyle/>
                    <a:p>
                      <a:r>
                        <a:rPr lang="pl-PL" sz="1600" b="0" dirty="0">
                          <a:solidFill>
                            <a:schemeClr val="tx1"/>
                          </a:solidFill>
                        </a:rPr>
                        <a:t>4. Hands-on Session</a:t>
                      </a:r>
                      <a:endParaRPr lang="en-GB" sz="1600" b="0" dirty="0">
                        <a:solidFill>
                          <a:schemeClr val="tx1"/>
                        </a:solidFill>
                      </a:endParaRPr>
                    </a:p>
                  </a:txBody>
                  <a:tcPr marL="0" marR="0" marT="76791" marB="76791" anchor="ct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r"/>
                      <a:endParaRPr lang="en-GB" sz="1600" b="0" dirty="0">
                        <a:solidFill>
                          <a:schemeClr val="tx1"/>
                        </a:solidFill>
                      </a:endParaRPr>
                    </a:p>
                  </a:txBody>
                  <a:tcPr marL="0" marR="0" marT="76791" marB="76791" anchor="ct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79350860"/>
                  </a:ext>
                </a:extLst>
              </a:tr>
            </a:tbl>
          </a:graphicData>
        </a:graphic>
      </p:graphicFrame>
      <p:sp>
        <p:nvSpPr>
          <p:cNvPr id="6" name="Text Placeholder 5">
            <a:extLst>
              <a:ext uri="{FF2B5EF4-FFF2-40B4-BE49-F238E27FC236}">
                <a16:creationId xmlns:a16="http://schemas.microsoft.com/office/drawing/2014/main" id="{5C46F01A-5077-B245-B132-15DAE0161A72}"/>
              </a:ext>
            </a:extLst>
          </p:cNvPr>
          <p:cNvSpPr>
            <a:spLocks noGrp="1"/>
          </p:cNvSpPr>
          <p:nvPr>
            <p:ph type="body" sz="quarter" idx="26"/>
          </p:nvPr>
        </p:nvSpPr>
        <p:spPr/>
        <p:txBody>
          <a:bodyPr/>
          <a:lstStyle/>
          <a:p>
            <a:endParaRPr lang="en-US" dirty="0"/>
          </a:p>
        </p:txBody>
      </p:sp>
      <p:sp>
        <p:nvSpPr>
          <p:cNvPr id="5" name="Title 4">
            <a:extLst>
              <a:ext uri="{FF2B5EF4-FFF2-40B4-BE49-F238E27FC236}">
                <a16:creationId xmlns:a16="http://schemas.microsoft.com/office/drawing/2014/main" id="{524F5B6B-A9E7-4444-BC01-CB86F9AD5E24}"/>
              </a:ext>
            </a:extLst>
          </p:cNvPr>
          <p:cNvSpPr>
            <a:spLocks noGrp="1"/>
          </p:cNvSpPr>
          <p:nvPr>
            <p:ph type="title"/>
          </p:nvPr>
        </p:nvSpPr>
        <p:spPr/>
        <p:txBody>
          <a:bodyPr/>
          <a:lstStyle/>
          <a:p>
            <a:r>
              <a:rPr lang="pl-PL" dirty="0"/>
              <a:t>Contents</a:t>
            </a:r>
            <a:endParaRPr lang="en-US" dirty="0"/>
          </a:p>
        </p:txBody>
      </p:sp>
    </p:spTree>
    <p:extLst>
      <p:ext uri="{BB962C8B-B14F-4D97-AF65-F5344CB8AC3E}">
        <p14:creationId xmlns:p14="http://schemas.microsoft.com/office/powerpoint/2010/main" val="21078171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Quote"/>
          <p:cNvSpPr>
            <a:spLocks noGrp="1"/>
          </p:cNvSpPr>
          <p:nvPr>
            <p:ph type="body" sz="quarter" idx="12"/>
          </p:nvPr>
        </p:nvSpPr>
        <p:spPr>
          <a:xfrm>
            <a:off x="417514" y="1087199"/>
            <a:ext cx="12171888" cy="5148001"/>
          </a:xfrm>
        </p:spPr>
        <p:txBody>
          <a:bodyPr>
            <a:normAutofit/>
          </a:bodyPr>
          <a:lstStyle/>
          <a:p>
            <a:r>
              <a:rPr lang="pl-PL" dirty="0"/>
              <a:t>Introduction</a:t>
            </a:r>
            <a:endParaRPr lang="en-GB" dirty="0"/>
          </a:p>
        </p:txBody>
      </p:sp>
    </p:spTree>
    <p:extLst>
      <p:ext uri="{BB962C8B-B14F-4D97-AF65-F5344CB8AC3E}">
        <p14:creationId xmlns:p14="http://schemas.microsoft.com/office/powerpoint/2010/main" val="12646414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9">
            <a:extLst>
              <a:ext uri="{FF2B5EF4-FFF2-40B4-BE49-F238E27FC236}">
                <a16:creationId xmlns:a16="http://schemas.microsoft.com/office/drawing/2014/main" id="{044D7673-0F86-0747-9073-B3C9802987D3}"/>
              </a:ext>
            </a:extLst>
          </p:cNvPr>
          <p:cNvSpPr>
            <a:spLocks noGrp="1"/>
          </p:cNvSpPr>
          <p:nvPr>
            <p:ph type="body" sz="quarter" idx="29"/>
          </p:nvPr>
        </p:nvSpPr>
        <p:spPr/>
        <p:txBody>
          <a:bodyPr/>
          <a:lstStyle/>
          <a:p>
            <a:endParaRPr lang="en-US"/>
          </a:p>
        </p:txBody>
      </p:sp>
      <p:sp>
        <p:nvSpPr>
          <p:cNvPr id="12" name="Content Placeholder 11">
            <a:extLst>
              <a:ext uri="{FF2B5EF4-FFF2-40B4-BE49-F238E27FC236}">
                <a16:creationId xmlns:a16="http://schemas.microsoft.com/office/drawing/2014/main" id="{11E7E384-C285-4A9E-86E6-7FAC8FFE48AA}"/>
              </a:ext>
            </a:extLst>
          </p:cNvPr>
          <p:cNvSpPr>
            <a:spLocks noGrp="1"/>
          </p:cNvSpPr>
          <p:nvPr>
            <p:ph idx="1"/>
          </p:nvPr>
        </p:nvSpPr>
        <p:spPr>
          <a:xfrm>
            <a:off x="2762251" y="1205961"/>
            <a:ext cx="7372350" cy="4718590"/>
          </a:xfrm>
        </p:spPr>
        <p:txBody>
          <a:bodyPr/>
          <a:lstStyle/>
          <a:p>
            <a:r>
              <a:rPr lang="en-GB" b="1" dirty="0"/>
              <a:t>The Banker's Dilemma</a:t>
            </a:r>
            <a:endParaRPr lang="en-GB" dirty="0"/>
          </a:p>
          <a:p>
            <a:pPr marL="552450" lvl="2" indent="0">
              <a:buNone/>
            </a:pPr>
            <a:r>
              <a:rPr lang="en-GB" dirty="0"/>
              <a:t>Higher risk lead</a:t>
            </a:r>
            <a:r>
              <a:rPr lang="pl-PL" dirty="0"/>
              <a:t>s</a:t>
            </a:r>
            <a:r>
              <a:rPr lang="en-GB" dirty="0"/>
              <a:t> to higher profits, but the entire banking system is built on a foundation of confidence and credibility. How do you encourage performance without risking collapse?</a:t>
            </a:r>
          </a:p>
          <a:p>
            <a:r>
              <a:rPr lang="en-GB" b="1" dirty="0"/>
              <a:t>From Abstract Risk to Concrete Capital</a:t>
            </a:r>
            <a:endParaRPr lang="en-GB" dirty="0"/>
          </a:p>
          <a:p>
            <a:pPr marL="552450" lvl="2" indent="0">
              <a:buNone/>
            </a:pPr>
            <a:r>
              <a:rPr lang="en-GB" dirty="0"/>
              <a:t>The answer is to translate abstract risk metrics into a significant dollar amount of </a:t>
            </a:r>
            <a:r>
              <a:rPr lang="en-GB" b="1" dirty="0"/>
              <a:t>Regulatory Capital</a:t>
            </a:r>
            <a:r>
              <a:rPr lang="en-GB" dirty="0"/>
              <a:t>—a mandatory buffer a bank must hold to absorb unexpected losses and survive a crisis.</a:t>
            </a:r>
          </a:p>
          <a:p>
            <a:r>
              <a:rPr lang="en-GB" b="1" dirty="0"/>
              <a:t>Alert Block: The Role of FRTB</a:t>
            </a:r>
            <a:endParaRPr lang="en-GB" dirty="0"/>
          </a:p>
          <a:p>
            <a:pPr marL="552450" lvl="2" indent="0">
              <a:buNone/>
            </a:pPr>
            <a:r>
              <a:rPr lang="en-GB" dirty="0"/>
              <a:t>The </a:t>
            </a:r>
            <a:r>
              <a:rPr lang="en-GB" b="1" dirty="0"/>
              <a:t>Fundamental Review of the Trading Book (FRTB)</a:t>
            </a:r>
            <a:r>
              <a:rPr lang="en-GB" dirty="0"/>
              <a:t> is the new global rulebook that sets a strict and complex framework for exactly how these risk calculations must be done. </a:t>
            </a:r>
            <a:endParaRPr lang="en-GB" sz="2800" dirty="0"/>
          </a:p>
        </p:txBody>
      </p:sp>
      <p:sp>
        <p:nvSpPr>
          <p:cNvPr id="8" name="Title 7">
            <a:extLst>
              <a:ext uri="{FF2B5EF4-FFF2-40B4-BE49-F238E27FC236}">
                <a16:creationId xmlns:a16="http://schemas.microsoft.com/office/drawing/2014/main" id="{B0D36367-8D12-7347-9DCB-57965FB8C2F4}"/>
              </a:ext>
            </a:extLst>
          </p:cNvPr>
          <p:cNvSpPr>
            <a:spLocks noGrp="1"/>
          </p:cNvSpPr>
          <p:nvPr>
            <p:ph type="title"/>
          </p:nvPr>
        </p:nvSpPr>
        <p:spPr>
          <a:xfrm>
            <a:off x="417606" y="417515"/>
            <a:ext cx="12168000" cy="300252"/>
          </a:xfrm>
        </p:spPr>
        <p:txBody>
          <a:bodyPr/>
          <a:lstStyle/>
          <a:p>
            <a:r>
              <a:rPr lang="pl-PL" dirty="0"/>
              <a:t>Risk Metric</a:t>
            </a:r>
            <a:endParaRPr lang="en-US" dirty="0"/>
          </a:p>
        </p:txBody>
      </p:sp>
    </p:spTree>
    <p:extLst>
      <p:ext uri="{BB962C8B-B14F-4D97-AF65-F5344CB8AC3E}">
        <p14:creationId xmlns:p14="http://schemas.microsoft.com/office/powerpoint/2010/main" val="3926226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6C227D-58DE-CB5E-1C2D-F846C84218BA}"/>
            </a:ext>
          </a:extLst>
        </p:cNvPr>
        <p:cNvGrpSpPr/>
        <p:nvPr/>
      </p:nvGrpSpPr>
      <p:grpSpPr>
        <a:xfrm>
          <a:off x="0" y="0"/>
          <a:ext cx="0" cy="0"/>
          <a:chOff x="0" y="0"/>
          <a:chExt cx="0" cy="0"/>
        </a:xfrm>
      </p:grpSpPr>
      <p:sp>
        <p:nvSpPr>
          <p:cNvPr id="10" name="Text Placeholder 9">
            <a:extLst>
              <a:ext uri="{FF2B5EF4-FFF2-40B4-BE49-F238E27FC236}">
                <a16:creationId xmlns:a16="http://schemas.microsoft.com/office/drawing/2014/main" id="{84448CA8-E977-D609-33A4-3479C82D7265}"/>
              </a:ext>
            </a:extLst>
          </p:cNvPr>
          <p:cNvSpPr>
            <a:spLocks noGrp="1"/>
          </p:cNvSpPr>
          <p:nvPr>
            <p:ph type="body" sz="quarter" idx="29"/>
          </p:nvPr>
        </p:nvSpPr>
        <p:spPr/>
        <p:txBody>
          <a:bodyPr/>
          <a:lstStyle/>
          <a:p>
            <a:endParaRPr lang="en-US"/>
          </a:p>
        </p:txBody>
      </p:sp>
      <p:sp>
        <p:nvSpPr>
          <p:cNvPr id="12" name="Content Placeholder 11">
            <a:extLst>
              <a:ext uri="{FF2B5EF4-FFF2-40B4-BE49-F238E27FC236}">
                <a16:creationId xmlns:a16="http://schemas.microsoft.com/office/drawing/2014/main" id="{105BC3B6-07BC-682F-18EA-4E5E772389FA}"/>
              </a:ext>
            </a:extLst>
          </p:cNvPr>
          <p:cNvSpPr>
            <a:spLocks noGrp="1"/>
          </p:cNvSpPr>
          <p:nvPr>
            <p:ph idx="1"/>
          </p:nvPr>
        </p:nvSpPr>
        <p:spPr>
          <a:xfrm>
            <a:off x="2657476" y="905709"/>
            <a:ext cx="7372350" cy="5471064"/>
          </a:xfrm>
        </p:spPr>
        <p:txBody>
          <a:bodyPr/>
          <a:lstStyle/>
          <a:p>
            <a:r>
              <a:rPr lang="en-GB" b="1" dirty="0"/>
              <a:t>The Pre-Crisis Failure</a:t>
            </a:r>
            <a:endParaRPr lang="pl-PL" b="1" dirty="0"/>
          </a:p>
          <a:p>
            <a:pPr marL="552450" lvl="2" indent="0">
              <a:buNone/>
            </a:pPr>
            <a:r>
              <a:rPr lang="en-GB" dirty="0"/>
              <a:t>The 2008 </a:t>
            </a:r>
            <a:r>
              <a:rPr lang="pl-PL" dirty="0"/>
              <a:t>fi</a:t>
            </a:r>
            <a:r>
              <a:rPr lang="en-GB" dirty="0" err="1"/>
              <a:t>nancial</a:t>
            </a:r>
            <a:r>
              <a:rPr lang="en-GB" dirty="0"/>
              <a:t> crisis proved that the existing rules for market risk</a:t>
            </a:r>
            <a:r>
              <a:rPr lang="pl-PL" dirty="0"/>
              <a:t> </a:t>
            </a:r>
            <a:r>
              <a:rPr lang="en-GB" dirty="0"/>
              <a:t>capital were too slow, too reliant on awed models, and blind to illiquidity.</a:t>
            </a:r>
            <a:r>
              <a:rPr lang="pl-PL" dirty="0"/>
              <a:t> </a:t>
            </a:r>
            <a:r>
              <a:rPr lang="en-GB" dirty="0"/>
              <a:t>Capital requirements did not increase until after catastrophic losses had</a:t>
            </a:r>
            <a:r>
              <a:rPr lang="pl-PL" dirty="0"/>
              <a:t> already occured.</a:t>
            </a:r>
          </a:p>
          <a:p>
            <a:pPr marL="552450" lvl="2" indent="0">
              <a:buNone/>
            </a:pPr>
            <a:r>
              <a:rPr lang="pl-PL" sz="1100" dirty="0"/>
              <a:t>AI’s Alegory: </a:t>
            </a:r>
            <a:r>
              <a:rPr lang="en-GB" sz="1100" i="1" dirty="0"/>
              <a:t>In 2008, the world discovered Wall Street had built a </a:t>
            </a:r>
            <a:r>
              <a:rPr lang="pl-PL" sz="1100" i="1" dirty="0"/>
              <a:t>fl</a:t>
            </a:r>
            <a:r>
              <a:rPr lang="en-GB" sz="1100" i="1" dirty="0" err="1"/>
              <a:t>eet</a:t>
            </a:r>
            <a:r>
              <a:rPr lang="en-GB" sz="1100" i="1" dirty="0"/>
              <a:t> of </a:t>
            </a:r>
            <a:r>
              <a:rPr lang="en-GB" sz="1100" i="1" dirty="0" err="1"/>
              <a:t>Bugattis</a:t>
            </a:r>
            <a:r>
              <a:rPr lang="en-GB" sz="1100" i="1" dirty="0"/>
              <a:t> with</a:t>
            </a:r>
            <a:r>
              <a:rPr lang="pl-PL" sz="1100" i="1" dirty="0"/>
              <a:t> </a:t>
            </a:r>
            <a:r>
              <a:rPr lang="en-GB" sz="1100" i="1" dirty="0"/>
              <a:t>the brakes of a bicycle. FRTB is the global mandate to install</a:t>
            </a:r>
            <a:r>
              <a:rPr lang="pl-PL" sz="1100" i="1" dirty="0"/>
              <a:t> </a:t>
            </a:r>
            <a:r>
              <a:rPr lang="en-GB" sz="1100" i="1" dirty="0"/>
              <a:t>carbon-ceramic brakes on every car. </a:t>
            </a:r>
            <a:endParaRPr lang="pl-PL" sz="1100" i="1" dirty="0"/>
          </a:p>
          <a:p>
            <a:r>
              <a:rPr lang="pl-PL" b="1" dirty="0"/>
              <a:t>Framework development</a:t>
            </a:r>
          </a:p>
          <a:p>
            <a:pPr lvl="1"/>
            <a:r>
              <a:rPr lang="en-GB" sz="1400" b="1" dirty="0"/>
              <a:t>2012</a:t>
            </a:r>
            <a:r>
              <a:rPr lang="pl-PL" sz="1400" b="1" dirty="0"/>
              <a:t>-</a:t>
            </a:r>
            <a:r>
              <a:rPr lang="en-GB" sz="1400" b="1" dirty="0"/>
              <a:t>2015</a:t>
            </a:r>
            <a:r>
              <a:rPr lang="en-GB" sz="1400" dirty="0"/>
              <a:t>: The Basel Committee (BCBS) begins its fundamental</a:t>
            </a:r>
            <a:r>
              <a:rPr lang="pl-PL" sz="1400" dirty="0"/>
              <a:t> </a:t>
            </a:r>
            <a:r>
              <a:rPr lang="en-GB" sz="1400" dirty="0"/>
              <a:t>review, responding to lessons from the 2008 crisis.</a:t>
            </a:r>
            <a:endParaRPr lang="pl-PL" sz="1400" dirty="0"/>
          </a:p>
          <a:p>
            <a:pPr lvl="1"/>
            <a:r>
              <a:rPr lang="en-GB" sz="1400" b="1" dirty="0"/>
              <a:t>Jan 2016</a:t>
            </a:r>
            <a:r>
              <a:rPr lang="en-GB" sz="1400" dirty="0"/>
              <a:t>: The </a:t>
            </a:r>
            <a:r>
              <a:rPr lang="pl-PL" sz="1400" dirty="0"/>
              <a:t>fi</a:t>
            </a:r>
            <a:r>
              <a:rPr lang="en-GB" sz="1400" dirty="0" err="1"/>
              <a:t>rst</a:t>
            </a:r>
            <a:r>
              <a:rPr lang="en-GB" sz="1400" dirty="0"/>
              <a:t> comprehensive version of the FRTB framework is</a:t>
            </a:r>
            <a:r>
              <a:rPr lang="pl-PL" sz="1400" dirty="0"/>
              <a:t> </a:t>
            </a:r>
            <a:r>
              <a:rPr lang="en-GB" sz="1400" dirty="0"/>
              <a:t>published.</a:t>
            </a:r>
            <a:endParaRPr lang="pl-PL" sz="1400" dirty="0"/>
          </a:p>
          <a:p>
            <a:pPr lvl="1"/>
            <a:r>
              <a:rPr lang="en-GB" sz="1400" b="1" dirty="0"/>
              <a:t>Jan 2019</a:t>
            </a:r>
            <a:r>
              <a:rPr lang="en-GB" sz="1400" dirty="0"/>
              <a:t>: A revised and </a:t>
            </a:r>
            <a:r>
              <a:rPr lang="pl-PL" sz="1400" dirty="0"/>
              <a:t>fi</a:t>
            </a:r>
            <a:r>
              <a:rPr lang="en-GB" sz="1400" dirty="0" err="1"/>
              <a:t>nal</a:t>
            </a:r>
            <a:r>
              <a:rPr lang="en-GB" sz="1400" dirty="0"/>
              <a:t> version is published after industry</a:t>
            </a:r>
            <a:r>
              <a:rPr lang="pl-PL" sz="1400" dirty="0"/>
              <a:t> </a:t>
            </a:r>
            <a:r>
              <a:rPr lang="en-GB" sz="1400" dirty="0"/>
              <a:t>feedback, with an initial target date of 2022 (later delayed).</a:t>
            </a:r>
            <a:endParaRPr lang="pl-PL" sz="1400" dirty="0"/>
          </a:p>
          <a:p>
            <a:r>
              <a:rPr lang="pl-PL" b="1" dirty="0"/>
              <a:t>Global Rollout Status</a:t>
            </a:r>
          </a:p>
          <a:p>
            <a:pPr lvl="1"/>
            <a:r>
              <a:rPr lang="pl-PL" sz="1400" b="1" dirty="0"/>
              <a:t>Live: </a:t>
            </a:r>
            <a:r>
              <a:rPr lang="pl-PL" sz="1400" dirty="0"/>
              <a:t>Japan, Canada, Switzerland, Hong-Kong, Singapore</a:t>
            </a:r>
          </a:p>
          <a:p>
            <a:pPr lvl="1"/>
            <a:r>
              <a:rPr lang="pl-PL" sz="1400" b="1" dirty="0"/>
              <a:t>Pending: </a:t>
            </a:r>
            <a:r>
              <a:rPr lang="pl-PL" sz="1400" dirty="0"/>
              <a:t>EU, UK, US, China</a:t>
            </a:r>
          </a:p>
          <a:p>
            <a:pPr lvl="1"/>
            <a:endParaRPr lang="en-GB" sz="1400" b="1" dirty="0"/>
          </a:p>
        </p:txBody>
      </p:sp>
      <p:sp>
        <p:nvSpPr>
          <p:cNvPr id="8" name="Title 7">
            <a:extLst>
              <a:ext uri="{FF2B5EF4-FFF2-40B4-BE49-F238E27FC236}">
                <a16:creationId xmlns:a16="http://schemas.microsoft.com/office/drawing/2014/main" id="{240CB936-E089-A522-50F1-8D687C80A188}"/>
              </a:ext>
            </a:extLst>
          </p:cNvPr>
          <p:cNvSpPr>
            <a:spLocks noGrp="1"/>
          </p:cNvSpPr>
          <p:nvPr>
            <p:ph type="title"/>
          </p:nvPr>
        </p:nvSpPr>
        <p:spPr>
          <a:xfrm>
            <a:off x="417606" y="417515"/>
            <a:ext cx="12168000" cy="300252"/>
          </a:xfrm>
        </p:spPr>
        <p:txBody>
          <a:bodyPr/>
          <a:lstStyle/>
          <a:p>
            <a:r>
              <a:rPr lang="pl-PL" dirty="0"/>
              <a:t>Motivation</a:t>
            </a:r>
            <a:endParaRPr lang="en-US" dirty="0"/>
          </a:p>
        </p:txBody>
      </p:sp>
    </p:spTree>
    <p:extLst>
      <p:ext uri="{BB962C8B-B14F-4D97-AF65-F5344CB8AC3E}">
        <p14:creationId xmlns:p14="http://schemas.microsoft.com/office/powerpoint/2010/main" val="36403068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CED879-83B9-AF23-3D52-D2141679CD5A}"/>
            </a:ext>
          </a:extLst>
        </p:cNvPr>
        <p:cNvGrpSpPr/>
        <p:nvPr/>
      </p:nvGrpSpPr>
      <p:grpSpPr>
        <a:xfrm>
          <a:off x="0" y="0"/>
          <a:ext cx="0" cy="0"/>
          <a:chOff x="0" y="0"/>
          <a:chExt cx="0" cy="0"/>
        </a:xfrm>
      </p:grpSpPr>
      <p:sp>
        <p:nvSpPr>
          <p:cNvPr id="10" name="Text Placeholder 9">
            <a:extLst>
              <a:ext uri="{FF2B5EF4-FFF2-40B4-BE49-F238E27FC236}">
                <a16:creationId xmlns:a16="http://schemas.microsoft.com/office/drawing/2014/main" id="{5EE62E80-FD34-B888-434E-BF222D378D6D}"/>
              </a:ext>
            </a:extLst>
          </p:cNvPr>
          <p:cNvSpPr>
            <a:spLocks noGrp="1"/>
          </p:cNvSpPr>
          <p:nvPr>
            <p:ph type="body" sz="quarter" idx="29"/>
          </p:nvPr>
        </p:nvSpPr>
        <p:spPr/>
        <p:txBody>
          <a:bodyPr/>
          <a:lstStyle/>
          <a:p>
            <a:endParaRPr lang="en-US"/>
          </a:p>
        </p:txBody>
      </p:sp>
      <p:sp>
        <p:nvSpPr>
          <p:cNvPr id="12" name="Content Placeholder 11">
            <a:extLst>
              <a:ext uri="{FF2B5EF4-FFF2-40B4-BE49-F238E27FC236}">
                <a16:creationId xmlns:a16="http://schemas.microsoft.com/office/drawing/2014/main" id="{1717AF66-033D-4C0D-DF83-CFD833D1A01A}"/>
              </a:ext>
            </a:extLst>
          </p:cNvPr>
          <p:cNvSpPr>
            <a:spLocks noGrp="1"/>
          </p:cNvSpPr>
          <p:nvPr>
            <p:ph idx="1"/>
          </p:nvPr>
        </p:nvSpPr>
        <p:spPr>
          <a:xfrm>
            <a:off x="3419476" y="796241"/>
            <a:ext cx="6943724" cy="5968382"/>
          </a:xfrm>
        </p:spPr>
        <p:txBody>
          <a:bodyPr/>
          <a:lstStyle/>
          <a:p>
            <a:r>
              <a:rPr lang="pl-PL" b="1" dirty="0"/>
              <a:t>S</a:t>
            </a:r>
            <a:r>
              <a:rPr lang="en-GB" b="1" dirty="0" err="1"/>
              <a:t>tronger</a:t>
            </a:r>
            <a:r>
              <a:rPr lang="en-GB" b="1" dirty="0"/>
              <a:t> Boundary</a:t>
            </a:r>
          </a:p>
          <a:p>
            <a:pPr marL="552450" lvl="2" indent="0">
              <a:buNone/>
            </a:pPr>
            <a:r>
              <a:rPr lang="en-GB" sz="1400" dirty="0"/>
              <a:t>A strict, economically-based line between the trading and banking books to end regulatory arbitrage.</a:t>
            </a:r>
          </a:p>
          <a:p>
            <a:r>
              <a:rPr lang="en-GB" b="1" dirty="0"/>
              <a:t>Focus on Real Data</a:t>
            </a:r>
          </a:p>
          <a:p>
            <a:pPr marL="285750" lvl="1" indent="0">
              <a:buNone/>
            </a:pPr>
            <a:r>
              <a:rPr lang="en-GB" sz="1400" dirty="0"/>
              <a:t>A deep scepticism of internal models, enforced by</a:t>
            </a:r>
          </a:p>
          <a:p>
            <a:pPr lvl="2"/>
            <a:r>
              <a:rPr lang="pl-PL" sz="1400" b="1" dirty="0"/>
              <a:t>PLAT:</a:t>
            </a:r>
            <a:r>
              <a:rPr lang="pl-PL" sz="1400" dirty="0"/>
              <a:t> </a:t>
            </a:r>
            <a:r>
              <a:rPr lang="en-GB" sz="1400" dirty="0"/>
              <a:t>Risk models must explain actual P&amp;L</a:t>
            </a:r>
          </a:p>
          <a:p>
            <a:pPr lvl="2"/>
            <a:r>
              <a:rPr lang="en-GB" sz="1400" b="1" dirty="0"/>
              <a:t>NMRF:</a:t>
            </a:r>
            <a:r>
              <a:rPr lang="en-GB" sz="1400" dirty="0"/>
              <a:t> Capital penalty for risks that cannot be proven with observable market prices.</a:t>
            </a:r>
          </a:p>
          <a:p>
            <a:r>
              <a:rPr lang="en-GB" b="1" dirty="0"/>
              <a:t>Credible Fallback</a:t>
            </a:r>
          </a:p>
          <a:p>
            <a:pPr marL="552450" lvl="2" indent="0">
              <a:buNone/>
            </a:pPr>
            <a:r>
              <a:rPr lang="en-GB" sz="1400" dirty="0"/>
              <a:t>The risk-sensitive </a:t>
            </a:r>
            <a:r>
              <a:rPr lang="en-GB" sz="1400" b="1" dirty="0"/>
              <a:t>Standardised Approach</a:t>
            </a:r>
            <a:r>
              <a:rPr lang="en-GB" sz="1400" dirty="0"/>
              <a:t> acts as a robust capital floor and a punitive fallback for failing IMA tests.</a:t>
            </a:r>
            <a:endParaRPr lang="pl-PL" sz="1400" b="1" dirty="0"/>
          </a:p>
          <a:p>
            <a:r>
              <a:rPr lang="en-GB" b="1" dirty="0"/>
              <a:t>Mandatory Crisis Viewpoint</a:t>
            </a:r>
            <a:r>
              <a:rPr lang="pl-PL" dirty="0"/>
              <a:t> </a:t>
            </a:r>
          </a:p>
          <a:p>
            <a:pPr marL="617537" lvl="2" indent="0">
              <a:buNone/>
            </a:pPr>
            <a:r>
              <a:rPr lang="en-GB" sz="1400" dirty="0"/>
              <a:t>Models must be calibrated using a 12-month period of significant financial stress, ensuring capital is adequate for crisis conditions, not just calm markets.</a:t>
            </a:r>
            <a:endParaRPr lang="pl-PL" sz="1400" dirty="0"/>
          </a:p>
          <a:p>
            <a:r>
              <a:rPr lang="en-GB" b="1" dirty="0"/>
              <a:t>Better Risk Metric</a:t>
            </a:r>
            <a:endParaRPr lang="pl-PL" dirty="0"/>
          </a:p>
          <a:p>
            <a:pPr marL="552450" lvl="2" indent="0">
              <a:buNone/>
            </a:pPr>
            <a:r>
              <a:rPr lang="en-GB" sz="1400" b="1" dirty="0"/>
              <a:t>Expected Shortfall (ES)</a:t>
            </a:r>
            <a:r>
              <a:rPr lang="en-GB" sz="1400" dirty="0"/>
              <a:t> replaces Value-at-Risk (</a:t>
            </a:r>
            <a:r>
              <a:rPr lang="en-GB" sz="1400" dirty="0" err="1"/>
              <a:t>VaR</a:t>
            </a:r>
            <a:r>
              <a:rPr lang="en-GB" sz="1400" dirty="0"/>
              <a:t>) to better capture the size of potential losses in a crisis.</a:t>
            </a:r>
          </a:p>
          <a:p>
            <a:endParaRPr lang="en-GB" dirty="0"/>
          </a:p>
          <a:p>
            <a:endParaRPr lang="en-GB" dirty="0"/>
          </a:p>
        </p:txBody>
      </p:sp>
      <p:sp>
        <p:nvSpPr>
          <p:cNvPr id="8" name="Title 7">
            <a:extLst>
              <a:ext uri="{FF2B5EF4-FFF2-40B4-BE49-F238E27FC236}">
                <a16:creationId xmlns:a16="http://schemas.microsoft.com/office/drawing/2014/main" id="{22C95E1A-8BB4-DC67-368A-793BD88B5744}"/>
              </a:ext>
            </a:extLst>
          </p:cNvPr>
          <p:cNvSpPr>
            <a:spLocks noGrp="1"/>
          </p:cNvSpPr>
          <p:nvPr>
            <p:ph type="title"/>
          </p:nvPr>
        </p:nvSpPr>
        <p:spPr>
          <a:xfrm>
            <a:off x="417606" y="417515"/>
            <a:ext cx="12168000" cy="300252"/>
          </a:xfrm>
        </p:spPr>
        <p:txBody>
          <a:bodyPr/>
          <a:lstStyle/>
          <a:p>
            <a:r>
              <a:rPr lang="en-GB" dirty="0"/>
              <a:t>FRTB's Core Principles</a:t>
            </a:r>
            <a:endParaRPr lang="en-US" dirty="0"/>
          </a:p>
        </p:txBody>
      </p:sp>
    </p:spTree>
    <p:extLst>
      <p:ext uri="{BB962C8B-B14F-4D97-AF65-F5344CB8AC3E}">
        <p14:creationId xmlns:p14="http://schemas.microsoft.com/office/powerpoint/2010/main" val="12298292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38DEECC-15AA-AD81-D0E9-1A2B57F57F56}"/>
              </a:ext>
            </a:extLst>
          </p:cNvPr>
          <p:cNvSpPr>
            <a:spLocks noGrp="1"/>
          </p:cNvSpPr>
          <p:nvPr>
            <p:ph type="body" sz="quarter" idx="29"/>
          </p:nvPr>
        </p:nvSpPr>
        <p:spPr/>
        <p:txBody>
          <a:bodyPr/>
          <a:lstStyle/>
          <a:p>
            <a:endParaRPr lang="en-GB"/>
          </a:p>
        </p:txBody>
      </p:sp>
      <p:sp>
        <p:nvSpPr>
          <p:cNvPr id="3" name="Content Placeholder 2">
            <a:extLst>
              <a:ext uri="{FF2B5EF4-FFF2-40B4-BE49-F238E27FC236}">
                <a16:creationId xmlns:a16="http://schemas.microsoft.com/office/drawing/2014/main" id="{7F56A86C-7A9B-56E6-9381-A8F67A9028A9}"/>
              </a:ext>
            </a:extLst>
          </p:cNvPr>
          <p:cNvSpPr>
            <a:spLocks noGrp="1"/>
          </p:cNvSpPr>
          <p:nvPr>
            <p:ph idx="30"/>
          </p:nvPr>
        </p:nvSpPr>
        <p:spPr>
          <a:xfrm>
            <a:off x="6789738" y="2476500"/>
            <a:ext cx="5802311" cy="2047875"/>
          </a:xfrm>
        </p:spPr>
        <p:txBody>
          <a:bodyPr/>
          <a:lstStyle/>
          <a:p>
            <a:r>
              <a:rPr lang="en-GB" b="1" dirty="0"/>
              <a:t>Intent</a:t>
            </a:r>
            <a:r>
              <a:rPr lang="en-GB" dirty="0"/>
              <a:t>: To hold assets to</a:t>
            </a:r>
            <a:r>
              <a:rPr lang="pl-PL" dirty="0"/>
              <a:t> </a:t>
            </a:r>
            <a:r>
              <a:rPr lang="en-GB" dirty="0"/>
              <a:t>maturity.</a:t>
            </a:r>
          </a:p>
          <a:p>
            <a:r>
              <a:rPr lang="en-GB" b="1" dirty="0"/>
              <a:t>Time Horizon</a:t>
            </a:r>
            <a:r>
              <a:rPr lang="en-GB" dirty="0"/>
              <a:t>: Long-term (life</a:t>
            </a:r>
            <a:r>
              <a:rPr lang="pl-PL" dirty="0"/>
              <a:t> </a:t>
            </a:r>
            <a:r>
              <a:rPr lang="en-GB" dirty="0"/>
              <a:t>of asset).</a:t>
            </a:r>
          </a:p>
          <a:p>
            <a:r>
              <a:rPr lang="en-GB" b="1" dirty="0"/>
              <a:t>Valuation</a:t>
            </a:r>
            <a:r>
              <a:rPr lang="en-GB" dirty="0"/>
              <a:t>: Accrual accounting.</a:t>
            </a:r>
          </a:p>
          <a:p>
            <a:r>
              <a:rPr lang="en-GB" b="1" dirty="0"/>
              <a:t>Primary Risk</a:t>
            </a:r>
            <a:r>
              <a:rPr lang="en-GB" dirty="0"/>
              <a:t>: Credit Risk.</a:t>
            </a:r>
          </a:p>
        </p:txBody>
      </p:sp>
      <p:sp>
        <p:nvSpPr>
          <p:cNvPr id="4" name="Text Placeholder 3">
            <a:extLst>
              <a:ext uri="{FF2B5EF4-FFF2-40B4-BE49-F238E27FC236}">
                <a16:creationId xmlns:a16="http://schemas.microsoft.com/office/drawing/2014/main" id="{1FD49ECC-6DEB-D1E3-C46D-AF4B6701D93D}"/>
              </a:ext>
            </a:extLst>
          </p:cNvPr>
          <p:cNvSpPr>
            <a:spLocks noGrp="1"/>
          </p:cNvSpPr>
          <p:nvPr>
            <p:ph type="body" sz="quarter" idx="31"/>
          </p:nvPr>
        </p:nvSpPr>
        <p:spPr/>
        <p:txBody>
          <a:bodyPr/>
          <a:lstStyle/>
          <a:p>
            <a:r>
              <a:rPr lang="en-GB" dirty="0"/>
              <a:t>The Banking Book</a:t>
            </a:r>
          </a:p>
        </p:txBody>
      </p:sp>
      <p:sp>
        <p:nvSpPr>
          <p:cNvPr id="5" name="Content Placeholder 4">
            <a:extLst>
              <a:ext uri="{FF2B5EF4-FFF2-40B4-BE49-F238E27FC236}">
                <a16:creationId xmlns:a16="http://schemas.microsoft.com/office/drawing/2014/main" id="{6A4B395E-CD79-21FA-8C4D-E15218CEA887}"/>
              </a:ext>
            </a:extLst>
          </p:cNvPr>
          <p:cNvSpPr>
            <a:spLocks noGrp="1"/>
          </p:cNvSpPr>
          <p:nvPr>
            <p:ph idx="1"/>
          </p:nvPr>
        </p:nvSpPr>
        <p:spPr>
          <a:xfrm>
            <a:off x="417514" y="2476500"/>
            <a:ext cx="5795962" cy="2047875"/>
          </a:xfrm>
        </p:spPr>
        <p:txBody>
          <a:bodyPr/>
          <a:lstStyle/>
          <a:p>
            <a:r>
              <a:rPr lang="en-GB" b="1" dirty="0"/>
              <a:t>Intent</a:t>
            </a:r>
            <a:r>
              <a:rPr lang="en-GB" dirty="0"/>
              <a:t>: To </a:t>
            </a:r>
            <a:r>
              <a:rPr lang="pl-PL" dirty="0"/>
              <a:t>p</a:t>
            </a:r>
            <a:r>
              <a:rPr lang="en-GB" dirty="0" err="1"/>
              <a:t>ro</a:t>
            </a:r>
            <a:r>
              <a:rPr lang="pl-PL" dirty="0"/>
              <a:t>fi</a:t>
            </a:r>
            <a:r>
              <a:rPr lang="en-GB" dirty="0"/>
              <a:t>t from</a:t>
            </a:r>
            <a:r>
              <a:rPr lang="pl-PL" dirty="0"/>
              <a:t> </a:t>
            </a:r>
            <a:r>
              <a:rPr lang="en-GB" dirty="0"/>
              <a:t>short-term price changes.</a:t>
            </a:r>
          </a:p>
          <a:p>
            <a:r>
              <a:rPr lang="en-GB" b="1" dirty="0"/>
              <a:t>Time</a:t>
            </a:r>
            <a:r>
              <a:rPr lang="en-GB" dirty="0"/>
              <a:t> Horizon: Short-term</a:t>
            </a:r>
            <a:r>
              <a:rPr lang="pl-PL" dirty="0"/>
              <a:t> </a:t>
            </a:r>
            <a:r>
              <a:rPr lang="en-GB" dirty="0"/>
              <a:t>(e.g., 10 days).</a:t>
            </a:r>
          </a:p>
          <a:p>
            <a:r>
              <a:rPr lang="en-GB" b="1" dirty="0"/>
              <a:t>Valuation</a:t>
            </a:r>
            <a:r>
              <a:rPr lang="en-GB" dirty="0"/>
              <a:t>: Mark-to-Market.</a:t>
            </a:r>
          </a:p>
          <a:p>
            <a:r>
              <a:rPr lang="en-GB" b="1" dirty="0"/>
              <a:t>Primary Risk</a:t>
            </a:r>
            <a:r>
              <a:rPr lang="en-GB" dirty="0"/>
              <a:t>: Market Risk.</a:t>
            </a:r>
          </a:p>
        </p:txBody>
      </p:sp>
      <p:sp>
        <p:nvSpPr>
          <p:cNvPr id="6" name="Text Placeholder 5">
            <a:extLst>
              <a:ext uri="{FF2B5EF4-FFF2-40B4-BE49-F238E27FC236}">
                <a16:creationId xmlns:a16="http://schemas.microsoft.com/office/drawing/2014/main" id="{6DEEEB8E-14AB-846E-03E5-0F39F60FCF72}"/>
              </a:ext>
            </a:extLst>
          </p:cNvPr>
          <p:cNvSpPr>
            <a:spLocks noGrp="1"/>
          </p:cNvSpPr>
          <p:nvPr>
            <p:ph type="body" sz="quarter" idx="22"/>
          </p:nvPr>
        </p:nvSpPr>
        <p:spPr/>
        <p:txBody>
          <a:bodyPr/>
          <a:lstStyle/>
          <a:p>
            <a:r>
              <a:rPr lang="en-GB" dirty="0"/>
              <a:t>The Trading Book</a:t>
            </a:r>
          </a:p>
        </p:txBody>
      </p:sp>
      <p:sp>
        <p:nvSpPr>
          <p:cNvPr id="7" name="Text Placeholder 6">
            <a:extLst>
              <a:ext uri="{FF2B5EF4-FFF2-40B4-BE49-F238E27FC236}">
                <a16:creationId xmlns:a16="http://schemas.microsoft.com/office/drawing/2014/main" id="{91310CF0-70EE-5A1E-2F93-CAC7FCAC5280}"/>
              </a:ext>
            </a:extLst>
          </p:cNvPr>
          <p:cNvSpPr>
            <a:spLocks noGrp="1"/>
          </p:cNvSpPr>
          <p:nvPr>
            <p:ph type="body" sz="quarter" idx="26"/>
          </p:nvPr>
        </p:nvSpPr>
        <p:spPr/>
        <p:txBody>
          <a:bodyPr/>
          <a:lstStyle/>
          <a:p>
            <a:r>
              <a:rPr lang="en-GB" dirty="0"/>
              <a:t>Trading Book vs. Banking Book</a:t>
            </a:r>
          </a:p>
        </p:txBody>
      </p:sp>
      <p:sp>
        <p:nvSpPr>
          <p:cNvPr id="8" name="Title 7">
            <a:extLst>
              <a:ext uri="{FF2B5EF4-FFF2-40B4-BE49-F238E27FC236}">
                <a16:creationId xmlns:a16="http://schemas.microsoft.com/office/drawing/2014/main" id="{2F374F8E-7E8E-1280-1577-2E7F1C38871E}"/>
              </a:ext>
            </a:extLst>
          </p:cNvPr>
          <p:cNvSpPr>
            <a:spLocks noGrp="1"/>
          </p:cNvSpPr>
          <p:nvPr>
            <p:ph type="title"/>
          </p:nvPr>
        </p:nvSpPr>
        <p:spPr/>
        <p:txBody>
          <a:bodyPr/>
          <a:lstStyle/>
          <a:p>
            <a:r>
              <a:rPr lang="pl-PL" dirty="0"/>
              <a:t>Stronger Boundary</a:t>
            </a:r>
            <a:endParaRPr lang="en-GB" dirty="0"/>
          </a:p>
        </p:txBody>
      </p:sp>
      <p:sp>
        <p:nvSpPr>
          <p:cNvPr id="9" name="Content Placeholder 11">
            <a:extLst>
              <a:ext uri="{FF2B5EF4-FFF2-40B4-BE49-F238E27FC236}">
                <a16:creationId xmlns:a16="http://schemas.microsoft.com/office/drawing/2014/main" id="{44D0AE4C-2893-EA60-B7C8-1F5EA987D709}"/>
              </a:ext>
            </a:extLst>
          </p:cNvPr>
          <p:cNvSpPr txBox="1">
            <a:spLocks/>
          </p:cNvSpPr>
          <p:nvPr/>
        </p:nvSpPr>
        <p:spPr>
          <a:xfrm>
            <a:off x="2203451" y="4670787"/>
            <a:ext cx="8020049" cy="1789975"/>
          </a:xfrm>
          <a:prstGeom prst="rect">
            <a:avLst/>
          </a:prstGeom>
        </p:spPr>
        <p:txBody>
          <a:bodyPr vert="horz" lIns="0" tIns="0" rIns="0" bIns="0" rtlCol="0" anchor="t" anchorCtr="0">
            <a:noAutofit/>
          </a:bodyPr>
          <a:lstStyle>
            <a:lvl1pPr marL="342900" indent="-342900" algn="l" defTabSz="975208" rtl="0" eaLnBrk="1" latinLnBrk="0" hangingPunct="1">
              <a:lnSpc>
                <a:spcPct val="112000"/>
              </a:lnSpc>
              <a:spcBef>
                <a:spcPts val="600"/>
              </a:spcBef>
              <a:spcAft>
                <a:spcPts val="600"/>
              </a:spcAft>
              <a:buClr>
                <a:srgbClr val="DB0011"/>
              </a:buClr>
              <a:buSzPct val="80000"/>
              <a:buFont typeface="Wingdings" panose="05000000000000000000" pitchFamily="2" charset="2"/>
              <a:buChar char=""/>
              <a:defRPr sz="1600" kern="1200">
                <a:solidFill>
                  <a:srgbClr val="333333"/>
                </a:solidFill>
                <a:latin typeface="+mn-lt"/>
                <a:ea typeface="+mn-ea"/>
                <a:cs typeface="+mn-cs"/>
              </a:defRPr>
            </a:lvl1pPr>
            <a:lvl2pPr marL="628650" indent="-277813" algn="l" defTabSz="975208" rtl="0" eaLnBrk="1" latinLnBrk="0" hangingPunct="1">
              <a:lnSpc>
                <a:spcPct val="112000"/>
              </a:lnSpc>
              <a:spcBef>
                <a:spcPts val="600"/>
              </a:spcBef>
              <a:spcAft>
                <a:spcPts val="600"/>
              </a:spcAft>
              <a:buClr>
                <a:srgbClr val="DB0011"/>
              </a:buClr>
              <a:buSzPct val="100000"/>
              <a:buFont typeface="Univers Next for HSBC Light" panose="020B0403030202020203" pitchFamily="34" charset="0"/>
              <a:buChar char="•"/>
              <a:defRPr sz="1600" kern="1200">
                <a:solidFill>
                  <a:srgbClr val="333333"/>
                </a:solidFill>
                <a:latin typeface="+mn-lt"/>
                <a:ea typeface="+mn-ea"/>
                <a:cs typeface="+mn-cs"/>
              </a:defRPr>
            </a:lvl2pPr>
            <a:lvl3pPr marL="895350" indent="-273050" algn="l" defTabSz="975208" rtl="0" eaLnBrk="1" latinLnBrk="0" hangingPunct="1">
              <a:lnSpc>
                <a:spcPct val="112000"/>
              </a:lnSpc>
              <a:spcBef>
                <a:spcPts val="600"/>
              </a:spcBef>
              <a:spcAft>
                <a:spcPts val="600"/>
              </a:spcAft>
              <a:buClr>
                <a:srgbClr val="DB0011"/>
              </a:buClr>
              <a:buSzPct val="100000"/>
              <a:buFont typeface="Open Sans" panose="020B0606030504020204" pitchFamily="34" charset="0"/>
              <a:buChar char="–"/>
              <a:tabLst>
                <a:tab pos="379247" algn="l"/>
                <a:tab pos="1241020" algn="l"/>
              </a:tabLst>
              <a:defRPr sz="1600" kern="1200">
                <a:solidFill>
                  <a:srgbClr val="333333"/>
                </a:solidFill>
                <a:latin typeface="+mn-lt"/>
                <a:ea typeface="+mn-ea"/>
                <a:cs typeface="+mn-cs"/>
              </a:defRPr>
            </a:lvl3pPr>
            <a:lvl4pPr marL="898525" indent="-273050" algn="l" defTabSz="975208" rtl="0" eaLnBrk="1" latinLnBrk="0" hangingPunct="1">
              <a:lnSpc>
                <a:spcPct val="112000"/>
              </a:lnSpc>
              <a:spcBef>
                <a:spcPts val="600"/>
              </a:spcBef>
              <a:buClr>
                <a:srgbClr val="DB0011"/>
              </a:buClr>
              <a:buSzPct val="90000"/>
              <a:buFont typeface="Univers Next for HSBC Light" panose="020B0403030202020203" pitchFamily="34" charset="0"/>
              <a:buChar char="–"/>
              <a:tabLst/>
              <a:defRPr sz="900" kern="1200">
                <a:solidFill>
                  <a:srgbClr val="333333"/>
                </a:solidFill>
                <a:latin typeface="+mn-lt"/>
                <a:ea typeface="+mn-ea"/>
                <a:cs typeface="+mn-cs"/>
              </a:defRPr>
            </a:lvl4pPr>
            <a:lvl5pPr marL="1171575" indent="-273050" algn="l" defTabSz="975208" rtl="0" eaLnBrk="1" latinLnBrk="0" hangingPunct="1">
              <a:lnSpc>
                <a:spcPct val="112000"/>
              </a:lnSpc>
              <a:spcBef>
                <a:spcPts val="600"/>
              </a:spcBef>
              <a:buClr>
                <a:srgbClr val="DB0011"/>
              </a:buClr>
              <a:buSzPct val="90000"/>
              <a:buFont typeface="Univers Next for HSBC Light" panose="020B0403030202020203" pitchFamily="34" charset="0"/>
              <a:buChar char="–"/>
              <a:tabLst>
                <a:tab pos="2007980" algn="l"/>
              </a:tabLst>
              <a:defRPr sz="900" kern="1200">
                <a:solidFill>
                  <a:srgbClr val="333333"/>
                </a:solidFill>
                <a:latin typeface="+mn-lt"/>
                <a:ea typeface="+mn-ea"/>
                <a:cs typeface="+mn-cs"/>
              </a:defRPr>
            </a:lvl5pPr>
            <a:lvl6pPr marL="2681821" indent="-243802" algn="l" defTabSz="975208"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6pPr>
            <a:lvl7pPr marL="3169425" indent="-243802" algn="l" defTabSz="975208"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7pPr>
            <a:lvl8pPr marL="3657029" indent="-243802" algn="l" defTabSz="975208"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8pPr>
            <a:lvl9pPr marL="4144632" indent="-243802" algn="l" defTabSz="975208"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9pPr>
          </a:lstStyle>
          <a:p>
            <a:pPr marL="552450" lvl="2" indent="0" algn="ctr">
              <a:buFont typeface="Open Sans" panose="020B0606030504020204" pitchFamily="34" charset="0"/>
              <a:buNone/>
            </a:pPr>
            <a:r>
              <a:rPr lang="pl-PL" b="1" dirty="0"/>
              <a:t>Pre-Crisis Failure: Regulatory Arbitrage</a:t>
            </a:r>
          </a:p>
          <a:p>
            <a:pPr marL="0" indent="0">
              <a:buNone/>
            </a:pPr>
            <a:r>
              <a:rPr lang="en-GB" dirty="0"/>
              <a:t>The boundary between these books was weak. Banks could hide trading</a:t>
            </a:r>
            <a:r>
              <a:rPr lang="pl-PL" dirty="0"/>
              <a:t> </a:t>
            </a:r>
            <a:r>
              <a:rPr lang="en-GB" dirty="0"/>
              <a:t>risks in the banking book to hold less capital. </a:t>
            </a:r>
            <a:r>
              <a:rPr lang="en-GB" b="1" dirty="0"/>
              <a:t>The </a:t>
            </a:r>
            <a:r>
              <a:rPr lang="en-GB" b="1" dirty="0">
                <a:solidFill>
                  <a:schemeClr val="accent5">
                    <a:lumMod val="75000"/>
                  </a:schemeClr>
                </a:solidFill>
              </a:rPr>
              <a:t>F</a:t>
            </a:r>
            <a:r>
              <a:rPr lang="en-GB" b="1" dirty="0"/>
              <a:t>undamental </a:t>
            </a:r>
            <a:r>
              <a:rPr lang="en-GB" b="1" dirty="0">
                <a:solidFill>
                  <a:schemeClr val="accent5">
                    <a:lumMod val="75000"/>
                  </a:schemeClr>
                </a:solidFill>
              </a:rPr>
              <a:t>R</a:t>
            </a:r>
            <a:r>
              <a:rPr lang="en-GB" b="1" dirty="0"/>
              <a:t>eview of</a:t>
            </a:r>
            <a:r>
              <a:rPr lang="pl-PL" b="1" dirty="0"/>
              <a:t> </a:t>
            </a:r>
            <a:r>
              <a:rPr lang="en-GB" b="1" dirty="0"/>
              <a:t>the </a:t>
            </a:r>
            <a:r>
              <a:rPr lang="en-GB" b="1" dirty="0">
                <a:solidFill>
                  <a:schemeClr val="accent5">
                    <a:lumMod val="75000"/>
                  </a:schemeClr>
                </a:solidFill>
              </a:rPr>
              <a:t>T</a:t>
            </a:r>
            <a:r>
              <a:rPr lang="en-GB" b="1" dirty="0"/>
              <a:t>rading </a:t>
            </a:r>
            <a:r>
              <a:rPr lang="en-GB" b="1" dirty="0">
                <a:solidFill>
                  <a:schemeClr val="accent5">
                    <a:lumMod val="75000"/>
                  </a:schemeClr>
                </a:solidFill>
              </a:rPr>
              <a:t>B</a:t>
            </a:r>
            <a:r>
              <a:rPr lang="en-GB" b="1" dirty="0"/>
              <a:t>ook </a:t>
            </a:r>
            <a:r>
              <a:rPr lang="en-GB" dirty="0"/>
              <a:t>(</a:t>
            </a:r>
            <a:r>
              <a:rPr lang="en-GB" b="1" dirty="0">
                <a:solidFill>
                  <a:schemeClr val="accent5">
                    <a:lumMod val="75000"/>
                  </a:schemeClr>
                </a:solidFill>
              </a:rPr>
              <a:t>FRTB</a:t>
            </a:r>
            <a:r>
              <a:rPr lang="en-GB" dirty="0"/>
              <a:t>)</a:t>
            </a:r>
            <a:r>
              <a:rPr lang="pl-PL" dirty="0"/>
              <a:t>’s </a:t>
            </a:r>
            <a:r>
              <a:rPr lang="en-GB" dirty="0"/>
              <a:t>job is to enforce a strict, permanent</a:t>
            </a:r>
            <a:r>
              <a:rPr lang="pl-PL" dirty="0"/>
              <a:t> </a:t>
            </a:r>
            <a:r>
              <a:rPr lang="en-GB" dirty="0"/>
              <a:t>boundary.</a:t>
            </a:r>
            <a:endParaRPr lang="en-GB" sz="4000" dirty="0"/>
          </a:p>
        </p:txBody>
      </p:sp>
    </p:spTree>
    <p:extLst>
      <p:ext uri="{BB962C8B-B14F-4D97-AF65-F5344CB8AC3E}">
        <p14:creationId xmlns:p14="http://schemas.microsoft.com/office/powerpoint/2010/main" val="11179720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4C65DD-5C83-43D1-4509-1B217B656F4B}"/>
            </a:ext>
          </a:extLst>
        </p:cNvPr>
        <p:cNvGrpSpPr/>
        <p:nvPr/>
      </p:nvGrpSpPr>
      <p:grpSpPr>
        <a:xfrm>
          <a:off x="0" y="0"/>
          <a:ext cx="0" cy="0"/>
          <a:chOff x="0" y="0"/>
          <a:chExt cx="0" cy="0"/>
        </a:xfrm>
      </p:grpSpPr>
      <p:sp>
        <p:nvSpPr>
          <p:cNvPr id="6" name="Quote">
            <a:extLst>
              <a:ext uri="{FF2B5EF4-FFF2-40B4-BE49-F238E27FC236}">
                <a16:creationId xmlns:a16="http://schemas.microsoft.com/office/drawing/2014/main" id="{4A0270F4-1C09-9B6F-30AF-3496C1840517}"/>
              </a:ext>
            </a:extLst>
          </p:cNvPr>
          <p:cNvSpPr>
            <a:spLocks noGrp="1"/>
          </p:cNvSpPr>
          <p:nvPr>
            <p:ph type="body" sz="quarter" idx="12"/>
          </p:nvPr>
        </p:nvSpPr>
        <p:spPr>
          <a:xfrm>
            <a:off x="417514" y="1087199"/>
            <a:ext cx="12171888" cy="5148001"/>
          </a:xfrm>
        </p:spPr>
        <p:txBody>
          <a:bodyPr>
            <a:normAutofit/>
          </a:bodyPr>
          <a:lstStyle/>
          <a:p>
            <a:r>
              <a:rPr lang="pl-PL" dirty="0"/>
              <a:t>Focus on Data</a:t>
            </a:r>
            <a:endParaRPr lang="en-GB" dirty="0"/>
          </a:p>
        </p:txBody>
      </p:sp>
    </p:spTree>
    <p:extLst>
      <p:ext uri="{BB962C8B-B14F-4D97-AF65-F5344CB8AC3E}">
        <p14:creationId xmlns:p14="http://schemas.microsoft.com/office/powerpoint/2010/main" val="36622793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E02517-1372-4B68-4062-21863A3E1362}"/>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C7682EF0-2690-8EA9-3DB9-46CDA8C72415}"/>
              </a:ext>
            </a:extLst>
          </p:cNvPr>
          <p:cNvSpPr>
            <a:spLocks noGrp="1"/>
          </p:cNvSpPr>
          <p:nvPr>
            <p:ph type="body" sz="quarter" idx="29"/>
          </p:nvPr>
        </p:nvSpPr>
        <p:spPr/>
        <p:txBody>
          <a:bodyPr/>
          <a:lstStyle/>
          <a:p>
            <a:endParaRPr lang="en-GB"/>
          </a:p>
        </p:txBody>
      </p:sp>
      <p:sp>
        <p:nvSpPr>
          <p:cNvPr id="3" name="Content Placeholder 2">
            <a:extLst>
              <a:ext uri="{FF2B5EF4-FFF2-40B4-BE49-F238E27FC236}">
                <a16:creationId xmlns:a16="http://schemas.microsoft.com/office/drawing/2014/main" id="{644FC274-2E20-AAC8-571A-83757D7C0892}"/>
              </a:ext>
            </a:extLst>
          </p:cNvPr>
          <p:cNvSpPr>
            <a:spLocks noGrp="1"/>
          </p:cNvSpPr>
          <p:nvPr>
            <p:ph idx="30"/>
          </p:nvPr>
        </p:nvSpPr>
        <p:spPr>
          <a:xfrm>
            <a:off x="6789738" y="5476874"/>
            <a:ext cx="5802311" cy="1287749"/>
          </a:xfrm>
        </p:spPr>
        <p:txBody>
          <a:bodyPr/>
          <a:lstStyle/>
          <a:p>
            <a:r>
              <a:rPr lang="pl-PL" dirty="0"/>
              <a:t>No tranfer between books</a:t>
            </a:r>
          </a:p>
          <a:p>
            <a:r>
              <a:rPr lang="pl-PL" dirty="0"/>
              <a:t>Non-Modellable Risk Factors (NMRF): </a:t>
            </a:r>
            <a:r>
              <a:rPr lang="en-GB" dirty="0"/>
              <a:t>used their own internal</a:t>
            </a:r>
            <a:r>
              <a:rPr lang="pl-PL" dirty="0"/>
              <a:t> </a:t>
            </a:r>
            <a:r>
              <a:rPr lang="en-GB" dirty="0"/>
              <a:t>models (</a:t>
            </a:r>
            <a:r>
              <a:rPr lang="en-GB" i="1" dirty="0"/>
              <a:t>mark-to-model</a:t>
            </a:r>
            <a:r>
              <a:rPr lang="en-GB" dirty="0"/>
              <a:t>), which proved</a:t>
            </a:r>
            <a:r>
              <a:rPr lang="pl-PL" dirty="0"/>
              <a:t> </a:t>
            </a:r>
            <a:r>
              <a:rPr lang="en-GB" dirty="0"/>
              <a:t>wrong</a:t>
            </a:r>
            <a:r>
              <a:rPr lang="pl-PL" dirty="0"/>
              <a:t>.</a:t>
            </a:r>
            <a:endParaRPr lang="en-GB" dirty="0"/>
          </a:p>
        </p:txBody>
      </p:sp>
      <p:sp>
        <p:nvSpPr>
          <p:cNvPr id="4" name="Text Placeholder 3">
            <a:extLst>
              <a:ext uri="{FF2B5EF4-FFF2-40B4-BE49-F238E27FC236}">
                <a16:creationId xmlns:a16="http://schemas.microsoft.com/office/drawing/2014/main" id="{B8D5CEC2-7E9D-103E-DECE-BF202AFFD0C9}"/>
              </a:ext>
            </a:extLst>
          </p:cNvPr>
          <p:cNvSpPr>
            <a:spLocks noGrp="1"/>
          </p:cNvSpPr>
          <p:nvPr>
            <p:ph type="body" sz="quarter" idx="31"/>
          </p:nvPr>
        </p:nvSpPr>
        <p:spPr>
          <a:xfrm>
            <a:off x="6789738" y="5018808"/>
            <a:ext cx="5803119" cy="458066"/>
          </a:xfrm>
        </p:spPr>
        <p:txBody>
          <a:bodyPr/>
          <a:lstStyle/>
          <a:p>
            <a:r>
              <a:rPr lang="pl-PL" dirty="0"/>
              <a:t>FRTB Fix</a:t>
            </a:r>
            <a:endParaRPr lang="en-GB" dirty="0"/>
          </a:p>
        </p:txBody>
      </p:sp>
      <p:sp>
        <p:nvSpPr>
          <p:cNvPr id="5" name="Content Placeholder 4">
            <a:extLst>
              <a:ext uri="{FF2B5EF4-FFF2-40B4-BE49-F238E27FC236}">
                <a16:creationId xmlns:a16="http://schemas.microsoft.com/office/drawing/2014/main" id="{24B32A91-398E-3228-DCCD-DA3B47874998}"/>
              </a:ext>
            </a:extLst>
          </p:cNvPr>
          <p:cNvSpPr>
            <a:spLocks noGrp="1"/>
          </p:cNvSpPr>
          <p:nvPr>
            <p:ph idx="1"/>
          </p:nvPr>
        </p:nvSpPr>
        <p:spPr>
          <a:xfrm>
            <a:off x="425373" y="1527175"/>
            <a:ext cx="5795962" cy="4025900"/>
          </a:xfrm>
        </p:spPr>
        <p:txBody>
          <a:bodyPr/>
          <a:lstStyle/>
          <a:p>
            <a:r>
              <a:rPr lang="en-GB" b="1" dirty="0"/>
              <a:t>Originate-to-Distribute</a:t>
            </a:r>
            <a:r>
              <a:rPr lang="en-GB" dirty="0"/>
              <a:t>: Banks originated risky loans, collected fees,</a:t>
            </a:r>
            <a:r>
              <a:rPr lang="pl-PL" dirty="0"/>
              <a:t> </a:t>
            </a:r>
            <a:r>
              <a:rPr lang="en-GB" dirty="0"/>
              <a:t>and bundled them into CDOs, believing they had transferred the risk.</a:t>
            </a:r>
          </a:p>
          <a:p>
            <a:r>
              <a:rPr lang="en-GB" b="1" dirty="0"/>
              <a:t>The </a:t>
            </a:r>
            <a:r>
              <a:rPr lang="en-GB" b="1" dirty="0" err="1"/>
              <a:t>Reclassi</a:t>
            </a:r>
            <a:r>
              <a:rPr lang="pl-PL" b="1" dirty="0"/>
              <a:t>fi</a:t>
            </a:r>
            <a:r>
              <a:rPr lang="en-GB" b="1" dirty="0"/>
              <a:t>cation Arbitrage</a:t>
            </a:r>
            <a:r>
              <a:rPr lang="en-GB" dirty="0"/>
              <a:t>: As the market soured in 2007,</a:t>
            </a:r>
            <a:r>
              <a:rPr lang="pl-PL" dirty="0"/>
              <a:t> </a:t>
            </a:r>
            <a:r>
              <a:rPr lang="en-GB" dirty="0"/>
              <a:t>banks used their own internal</a:t>
            </a:r>
            <a:r>
              <a:rPr lang="pl-PL" dirty="0"/>
              <a:t> </a:t>
            </a:r>
            <a:r>
              <a:rPr lang="en-GB" dirty="0"/>
              <a:t>models (</a:t>
            </a:r>
            <a:r>
              <a:rPr lang="en-GB" i="1" dirty="0"/>
              <a:t>mark-to-model</a:t>
            </a:r>
            <a:r>
              <a:rPr lang="en-GB" dirty="0"/>
              <a:t>), which proved disastrously wrong</a:t>
            </a:r>
            <a:r>
              <a:rPr lang="pl-PL" dirty="0"/>
              <a:t> and/or </a:t>
            </a:r>
            <a:r>
              <a:rPr lang="en-GB" dirty="0" err="1"/>
              <a:t>reclassi</a:t>
            </a:r>
            <a:r>
              <a:rPr lang="pl-PL" dirty="0"/>
              <a:t>fi</a:t>
            </a:r>
            <a:r>
              <a:rPr lang="en-GB" dirty="0"/>
              <a:t>ed their toxic CDOs from the trading book (where</a:t>
            </a:r>
            <a:r>
              <a:rPr lang="pl-PL" dirty="0"/>
              <a:t> </a:t>
            </a:r>
            <a:r>
              <a:rPr lang="en-GB" dirty="0"/>
              <a:t>losses were immediate) to the banking book (where losses could be</a:t>
            </a:r>
            <a:r>
              <a:rPr lang="pl-PL" dirty="0"/>
              <a:t> </a:t>
            </a:r>
            <a:r>
              <a:rPr lang="en-GB" dirty="0"/>
              <a:t>ignored) by simply declaring a change in </a:t>
            </a:r>
            <a:r>
              <a:rPr lang="en-GB" i="1" dirty="0"/>
              <a:t>intent</a:t>
            </a:r>
            <a:r>
              <a:rPr lang="en-GB" dirty="0"/>
              <a:t>.</a:t>
            </a:r>
          </a:p>
          <a:p>
            <a:r>
              <a:rPr lang="en-GB" b="1" dirty="0"/>
              <a:t>The Market Disappears</a:t>
            </a:r>
            <a:r>
              <a:rPr lang="en-GB" dirty="0"/>
              <a:t>: This created a </a:t>
            </a:r>
            <a:r>
              <a:rPr lang="en-GB" i="1" dirty="0"/>
              <a:t>market that was not a</a:t>
            </a:r>
            <a:r>
              <a:rPr lang="pl-PL" i="1" dirty="0"/>
              <a:t> </a:t>
            </a:r>
            <a:r>
              <a:rPr lang="en-GB" i="1" dirty="0"/>
              <a:t>market.</a:t>
            </a:r>
            <a:r>
              <a:rPr lang="en-GB" dirty="0"/>
              <a:t> The assets were untradeable, their prices were </a:t>
            </a:r>
            <a:r>
              <a:rPr lang="pl-PL" dirty="0"/>
              <a:t>fi</a:t>
            </a:r>
            <a:r>
              <a:rPr lang="en-GB" dirty="0" err="1"/>
              <a:t>ctional</a:t>
            </a:r>
            <a:r>
              <a:rPr lang="en-GB" dirty="0"/>
              <a:t>, and</a:t>
            </a:r>
            <a:r>
              <a:rPr lang="pl-PL" dirty="0"/>
              <a:t> </a:t>
            </a:r>
            <a:r>
              <a:rPr lang="en-GB" dirty="0"/>
              <a:t>the risk was hidden rather than removed.</a:t>
            </a:r>
            <a:endParaRPr lang="pl-PL" dirty="0"/>
          </a:p>
          <a:p>
            <a:pPr marL="0" indent="0">
              <a:buNone/>
            </a:pPr>
            <a:endParaRPr lang="en-GB" dirty="0"/>
          </a:p>
        </p:txBody>
      </p:sp>
      <p:sp>
        <p:nvSpPr>
          <p:cNvPr id="8" name="Title 7">
            <a:extLst>
              <a:ext uri="{FF2B5EF4-FFF2-40B4-BE49-F238E27FC236}">
                <a16:creationId xmlns:a16="http://schemas.microsoft.com/office/drawing/2014/main" id="{1B5FF580-A874-8FF6-B4E1-67D8CF543471}"/>
              </a:ext>
            </a:extLst>
          </p:cNvPr>
          <p:cNvSpPr>
            <a:spLocks noGrp="1"/>
          </p:cNvSpPr>
          <p:nvPr>
            <p:ph type="title"/>
          </p:nvPr>
        </p:nvSpPr>
        <p:spPr/>
        <p:txBody>
          <a:bodyPr/>
          <a:lstStyle/>
          <a:p>
            <a:r>
              <a:rPr lang="en-GB" dirty="0"/>
              <a:t>Case Study 1: The CDO Collapse</a:t>
            </a:r>
          </a:p>
        </p:txBody>
      </p:sp>
      <p:pic>
        <p:nvPicPr>
          <p:cNvPr id="1026" name="Picture 2">
            <a:extLst>
              <a:ext uri="{FF2B5EF4-FFF2-40B4-BE49-F238E27FC236}">
                <a16:creationId xmlns:a16="http://schemas.microsoft.com/office/drawing/2014/main" id="{BDFEB5E5-B9DF-6803-7328-B800BADDBC2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01599" y="1527175"/>
            <a:ext cx="5210175" cy="2962275"/>
          </a:xfrm>
          <a:prstGeom prst="rect">
            <a:avLst/>
          </a:prstGeom>
          <a:noFill/>
          <a:extLst>
            <a:ext uri="{909E8E84-426E-40DD-AFC4-6F175D3DCCD1}">
              <a14:hiddenFill xmlns:a14="http://schemas.microsoft.com/office/drawing/2010/main">
                <a:solidFill>
                  <a:srgbClr val="FFFFFF"/>
                </a:solidFill>
              </a14:hiddenFill>
            </a:ext>
          </a:extLst>
        </p:spPr>
      </p:pic>
      <p:sp>
        <p:nvSpPr>
          <p:cNvPr id="9" name="Text Placeholder 3">
            <a:extLst>
              <a:ext uri="{FF2B5EF4-FFF2-40B4-BE49-F238E27FC236}">
                <a16:creationId xmlns:a16="http://schemas.microsoft.com/office/drawing/2014/main" id="{47B18532-83C7-6F4E-2021-F6156C11F255}"/>
              </a:ext>
            </a:extLst>
          </p:cNvPr>
          <p:cNvSpPr txBox="1">
            <a:spLocks/>
          </p:cNvSpPr>
          <p:nvPr/>
        </p:nvSpPr>
        <p:spPr>
          <a:xfrm>
            <a:off x="6665913" y="4410578"/>
            <a:ext cx="5803119" cy="458066"/>
          </a:xfrm>
          <a:prstGeom prst="rect">
            <a:avLst/>
          </a:prstGeom>
        </p:spPr>
        <p:txBody>
          <a:bodyPr vert="horz" lIns="0" tIns="0" rIns="0" bIns="0" rtlCol="0" anchor="t" anchorCtr="0">
            <a:noAutofit/>
          </a:bodyPr>
          <a:lstStyle>
            <a:lvl1pPr marL="0" indent="0" algn="l" defTabSz="975208" rtl="0" eaLnBrk="1" latinLnBrk="0" hangingPunct="1">
              <a:lnSpc>
                <a:spcPct val="112000"/>
              </a:lnSpc>
              <a:spcBef>
                <a:spcPts val="0"/>
              </a:spcBef>
              <a:buClr>
                <a:srgbClr val="DB0011"/>
              </a:buClr>
              <a:buSzPct val="90000"/>
              <a:buFont typeface="Wingdings" panose="05000000000000000000" pitchFamily="2" charset="2"/>
              <a:buNone/>
              <a:defRPr sz="1600" b="0" kern="1200">
                <a:solidFill>
                  <a:srgbClr val="333333"/>
                </a:solidFill>
                <a:latin typeface="Univers Next for HSBC Bold" panose="020B0603030202020203" pitchFamily="34" charset="0"/>
                <a:ea typeface="+mn-ea"/>
                <a:cs typeface="+mn-cs"/>
              </a:defRPr>
            </a:lvl1pPr>
            <a:lvl2pPr marL="0" indent="0" algn="l" defTabSz="975208" rtl="0" eaLnBrk="1" latinLnBrk="0" hangingPunct="1">
              <a:lnSpc>
                <a:spcPct val="112000"/>
              </a:lnSpc>
              <a:spcBef>
                <a:spcPts val="0"/>
              </a:spcBef>
              <a:buClr>
                <a:srgbClr val="DB0011"/>
              </a:buClr>
              <a:buSzPct val="80000"/>
              <a:buFont typeface="Wingdings" panose="05000000000000000000" pitchFamily="2" charset="2"/>
              <a:buNone/>
              <a:defRPr sz="1600" kern="1200">
                <a:solidFill>
                  <a:srgbClr val="333333"/>
                </a:solidFill>
                <a:latin typeface="+mn-lt"/>
                <a:ea typeface="+mn-ea"/>
                <a:cs typeface="+mn-cs"/>
              </a:defRPr>
            </a:lvl2pPr>
            <a:lvl3pPr marL="546100" indent="-273050" algn="l" defTabSz="975208" rtl="0" eaLnBrk="1" latinLnBrk="0" hangingPunct="1">
              <a:lnSpc>
                <a:spcPct val="112000"/>
              </a:lnSpc>
              <a:spcBef>
                <a:spcPts val="600"/>
              </a:spcBef>
              <a:buClr>
                <a:srgbClr val="DB0011"/>
              </a:buClr>
              <a:buSzPct val="100000"/>
              <a:buFont typeface="Univers Next for HSBC Light" panose="020B0403030202020203" pitchFamily="34" charset="0"/>
              <a:buChar char="•"/>
              <a:tabLst>
                <a:tab pos="379247" algn="l"/>
                <a:tab pos="1241020" algn="l"/>
              </a:tabLst>
              <a:defRPr sz="1600" kern="1200">
                <a:solidFill>
                  <a:srgbClr val="333333"/>
                </a:solidFill>
                <a:latin typeface="+mn-lt"/>
                <a:ea typeface="+mn-ea"/>
                <a:cs typeface="+mn-cs"/>
              </a:defRPr>
            </a:lvl3pPr>
            <a:lvl4pPr marL="801688" indent="-255588" algn="l" defTabSz="975208" rtl="0" eaLnBrk="1" latinLnBrk="0" hangingPunct="1">
              <a:lnSpc>
                <a:spcPct val="112000"/>
              </a:lnSpc>
              <a:spcBef>
                <a:spcPts val="600"/>
              </a:spcBef>
              <a:buClr>
                <a:srgbClr val="DB0011"/>
              </a:buClr>
              <a:buSzPct val="100000"/>
              <a:buFont typeface="Univers Next for HSBC Light" panose="020B0403030202020203" pitchFamily="34" charset="0"/>
              <a:buChar char="–"/>
              <a:tabLst/>
              <a:defRPr sz="1600" kern="1200">
                <a:solidFill>
                  <a:srgbClr val="333333"/>
                </a:solidFill>
                <a:latin typeface="+mn-lt"/>
                <a:ea typeface="+mn-ea"/>
                <a:cs typeface="+mn-cs"/>
              </a:defRPr>
            </a:lvl4pPr>
            <a:lvl5pPr marL="1171575" indent="-273050" algn="l" defTabSz="975208" rtl="0" eaLnBrk="1" latinLnBrk="0" hangingPunct="1">
              <a:lnSpc>
                <a:spcPct val="112000"/>
              </a:lnSpc>
              <a:spcBef>
                <a:spcPts val="600"/>
              </a:spcBef>
              <a:buClr>
                <a:srgbClr val="DB0011"/>
              </a:buClr>
              <a:buSzPct val="100000"/>
              <a:buFont typeface="Univers Next for HSBC Light" panose="020B0403030202020203" pitchFamily="34" charset="0"/>
              <a:buChar char="–"/>
              <a:tabLst>
                <a:tab pos="2007980" algn="l"/>
              </a:tabLst>
              <a:defRPr sz="1600" kern="1200">
                <a:solidFill>
                  <a:srgbClr val="333333"/>
                </a:solidFill>
                <a:latin typeface="+mn-lt"/>
                <a:ea typeface="+mn-ea"/>
                <a:cs typeface="+mn-cs"/>
              </a:defRPr>
            </a:lvl5pPr>
            <a:lvl6pPr marL="2681821" indent="-243802" algn="l" defTabSz="975208"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6pPr>
            <a:lvl7pPr marL="3169425" indent="-243802" algn="l" defTabSz="975208"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7pPr>
            <a:lvl8pPr marL="3657029" indent="-243802" algn="l" defTabSz="975208"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8pPr>
            <a:lvl9pPr marL="4144632" indent="-243802" algn="l" defTabSz="975208"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9pPr>
          </a:lstStyle>
          <a:p>
            <a:r>
              <a:rPr lang="en-GB" sz="1200" dirty="0">
                <a:latin typeface="Univers Next for HSBC (Body)"/>
              </a:rPr>
              <a:t>The volume of CDOs issued globally crashed during the subprime crisis but has recovered slightly. (source: </a:t>
            </a:r>
            <a:r>
              <a:rPr lang="pl-PL" sz="1200" dirty="0">
                <a:latin typeface="Univers Next for HSBC (Body)"/>
              </a:rPr>
              <a:t>Wikipedia)</a:t>
            </a:r>
            <a:endParaRPr lang="en-GB" sz="1200" dirty="0">
              <a:latin typeface="Univers Next for HSBC (Body)"/>
            </a:endParaRPr>
          </a:p>
        </p:txBody>
      </p:sp>
    </p:spTree>
    <p:extLst>
      <p:ext uri="{BB962C8B-B14F-4D97-AF65-F5344CB8AC3E}">
        <p14:creationId xmlns:p14="http://schemas.microsoft.com/office/powerpoint/2010/main" val="3743064077"/>
      </p:ext>
    </p:extLst>
  </p:cSld>
  <p:clrMapOvr>
    <a:masterClrMapping/>
  </p:clrMapOvr>
</p:sld>
</file>

<file path=ppt/theme/theme1.xml><?xml version="1.0" encoding="utf-8"?>
<a:theme xmlns:a="http://schemas.openxmlformats.org/drawingml/2006/main" name="Office Theme">
  <a:themeElements>
    <a:clrScheme name="Custom 17">
      <a:dk1>
        <a:srgbClr val="333333"/>
      </a:dk1>
      <a:lt1>
        <a:sysClr val="window" lastClr="FFFFFF"/>
      </a:lt1>
      <a:dk2>
        <a:srgbClr val="767676"/>
      </a:dk2>
      <a:lt2>
        <a:srgbClr val="D7D8D6"/>
      </a:lt2>
      <a:accent1>
        <a:srgbClr val="A8384F"/>
      </a:accent1>
      <a:accent2>
        <a:srgbClr val="EC7046"/>
      </a:accent2>
      <a:accent3>
        <a:srgbClr val="3E701A"/>
      </a:accent3>
      <a:accent4>
        <a:srgbClr val="469CBE"/>
      </a:accent4>
      <a:accent5>
        <a:srgbClr val="E76E84"/>
      </a:accent5>
      <a:accent6>
        <a:srgbClr val="9B4822"/>
      </a:accent6>
      <a:hlink>
        <a:srgbClr val="9B4822"/>
      </a:hlink>
      <a:folHlink>
        <a:srgbClr val="EC7046"/>
      </a:folHlink>
    </a:clrScheme>
    <a:fontScheme name="Custom 21">
      <a:majorFont>
        <a:latin typeface="Univers Next for HSBC Light"/>
        <a:ea typeface=""/>
        <a:cs typeface=""/>
      </a:majorFont>
      <a:minorFont>
        <a:latin typeface="Univers Next for HSBC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vert="horz" wrap="square" lIns="0" tIns="0" rIns="0" bIns="0" rtlCol="0" anchor="ctr" anchorCtr="1">
        <a:spAutoFit/>
      </a:bodyPr>
      <a:lstStyle>
        <a:defPPr marL="0" indent="0" algn="ctr">
          <a:spcBef>
            <a:spcPts val="0"/>
          </a:spcBef>
          <a:spcAft>
            <a:spcPts val="0"/>
          </a:spcAft>
          <a:buClr>
            <a:srgbClr val="DB0011"/>
          </a:buClr>
          <a:buSzPct val="80000"/>
          <a:buFont typeface="Wingdings" panose="05000000000000000000" pitchFamily="2" charset="2"/>
          <a:buNone/>
          <a:defRPr sz="1000" dirty="0" smtClean="0">
            <a:solidFill>
              <a:srgbClr val="000000"/>
            </a:solidFill>
            <a:latin typeface="Calibri" panose="020F0502020204030204" pitchFamily="34" charset="0"/>
          </a:defRPr>
        </a:defPPr>
      </a:lstStyle>
    </a:txDef>
  </a:objectDefaults>
  <a:extraClrSchemeLst/>
  <a:custClrLst>
    <a:custClr name="Pink 1">
      <a:srgbClr val="A8384F"/>
    </a:custClr>
    <a:custClr name="Pink 2">
      <a:srgbClr val="C03954"/>
    </a:custClr>
    <a:custClr name="Pink 3">
      <a:srgbClr val="F14E73"/>
    </a:custClr>
    <a:custClr name="Pink 4">
      <a:srgbClr val="E76E84"/>
    </a:custClr>
    <a:custClr name="White">
      <a:srgbClr val="FFFFFF"/>
    </a:custClr>
    <a:custClr name="White">
      <a:srgbClr val="FFFFFF"/>
    </a:custClr>
    <a:custClr name="Orange 1">
      <a:srgbClr val="9B4822"/>
    </a:custClr>
    <a:custClr name="Orange 2">
      <a:srgbClr val="C64D24"/>
    </a:custClr>
    <a:custClr name="Orange 3">
      <a:srgbClr val="ED6335"/>
    </a:custClr>
    <a:custClr name="Orange 4">
      <a:srgbClr val="EC7046"/>
    </a:custClr>
    <a:custClr name="Green 1">
      <a:srgbClr val="3E701A"/>
    </a:custClr>
    <a:custClr name="Green 2">
      <a:srgbClr val="4C7C27"/>
    </a:custClr>
    <a:custClr name="Green 3">
      <a:srgbClr val="5D9438"/>
    </a:custClr>
    <a:custClr name="Green 4">
      <a:srgbClr val="739F56"/>
    </a:custClr>
    <a:custClr name="White">
      <a:srgbClr val="FFFFFF"/>
    </a:custClr>
    <a:custClr name="White">
      <a:srgbClr val="FFFFFF"/>
    </a:custClr>
    <a:custClr name="Blue 1">
      <a:srgbClr val="2D6980"/>
    </a:custClr>
    <a:custClr name="Blue 2">
      <a:srgbClr val="347893"/>
    </a:custClr>
    <a:custClr name="Blue 3">
      <a:srgbClr val="3D8EAE"/>
    </a:custClr>
    <a:custClr name="Blue 4">
      <a:srgbClr val="469CBE"/>
    </a:custClr>
    <a:custClr name="HSBC Red">
      <a:srgbClr val="DB0011"/>
    </a:custClr>
    <a:custClr name="Red 1">
      <a:srgbClr val="E31E22"/>
    </a:custClr>
    <a:custClr name="Red 2">
      <a:srgbClr val="BA1110"/>
    </a:custClr>
    <a:custClr name="Red 3">
      <a:srgbClr val="730014"/>
    </a:custClr>
    <a:custClr name="Black">
      <a:srgbClr val="000000"/>
    </a:custClr>
    <a:custClr name="HSBC Black">
      <a:srgbClr val="333333"/>
    </a:custClr>
    <a:custClr name="Grey 1">
      <a:srgbClr val="F3F3F3"/>
    </a:custClr>
    <a:custClr name="Grey 2">
      <a:srgbClr val="EDEDED"/>
    </a:custClr>
    <a:custClr name="Grey 3">
      <a:srgbClr val="D7D8D6"/>
    </a:custClr>
    <a:custClr name="Grey 4">
      <a:srgbClr val="767676"/>
    </a:custClr>
    <a:custClr name="Red">
      <a:srgbClr val="A8000B"/>
    </a:custClr>
    <a:custClr name="Amber">
      <a:srgbClr val="FFBB33"/>
    </a:custClr>
    <a:custClr name="Green">
      <a:srgbClr val="00847F"/>
    </a:custClr>
    <a:custClr name="Blue">
      <a:srgbClr val="305A85"/>
    </a:custClr>
  </a:custClrLst>
  <a:extLst>
    <a:ext uri="{05A4C25C-085E-4340-85A3-A5531E510DB2}">
      <thm15:themeFamily xmlns:thm15="http://schemas.microsoft.com/office/thememl/2012/main" name="HSBC UK PowerPoint 16x9" id="{A908A9F7-95D8-C442-888C-16EEE4AD5A1D}" vid="{7A83A9E7-ECF8-B149-A87D-B7D69CB6408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5CC98259E1E614EA2376F7B6310295A" ma:contentTypeVersion="2" ma:contentTypeDescription="Create a new document." ma:contentTypeScope="" ma:versionID="f718192ca4da7d6ed1fdc8c7b966b1b4">
  <xsd:schema xmlns:xsd="http://www.w3.org/2001/XMLSchema" xmlns:xs="http://www.w3.org/2001/XMLSchema" xmlns:p="http://schemas.microsoft.com/office/2006/metadata/properties" targetNamespace="http://schemas.microsoft.com/office/2006/metadata/properties" ma:root="true" ma:fieldsID="a7a86e306a9dd0872c1cb2a21e17615d">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622B534-1B52-4B5E-ACF5-4BD206DB9D97}">
  <ds:schemaRefs>
    <ds:schemaRef ds:uri="http://purl.org/dc/dcmitype/"/>
    <ds:schemaRef ds:uri="http://schemas.openxmlformats.org/package/2006/metadata/core-properties"/>
    <ds:schemaRef ds:uri="http://schemas.microsoft.com/office/2006/documentManagement/types"/>
    <ds:schemaRef ds:uri="http://purl.org/dc/elements/1.1/"/>
    <ds:schemaRef ds:uri="http://www.w3.org/XML/1998/namespace"/>
    <ds:schemaRef ds:uri="http://schemas.microsoft.com/office/2006/metadata/properties"/>
    <ds:schemaRef ds:uri="http://schemas.microsoft.com/office/infopath/2007/PartnerControls"/>
    <ds:schemaRef ds:uri="http://purl.org/dc/terms/"/>
  </ds:schemaRefs>
</ds:datastoreItem>
</file>

<file path=customXml/itemProps2.xml><?xml version="1.0" encoding="utf-8"?>
<ds:datastoreItem xmlns:ds="http://schemas.openxmlformats.org/officeDocument/2006/customXml" ds:itemID="{8138BE17-0237-47B8-80F4-296BFB523B9B}">
  <ds:schemaRefs>
    <ds:schemaRef ds:uri="http://schemas.microsoft.com/sharepoint/v3/contenttype/forms"/>
  </ds:schemaRefs>
</ds:datastoreItem>
</file>

<file path=customXml/itemProps3.xml><?xml version="1.0" encoding="utf-8"?>
<ds:datastoreItem xmlns:ds="http://schemas.openxmlformats.org/officeDocument/2006/customXml" ds:itemID="{9CB57537-1300-46AA-BE17-12DC1E6C747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Office Theme</Template>
  <TotalTime>2650</TotalTime>
  <Words>1987</Words>
  <Application>Microsoft Office PowerPoint</Application>
  <PresentationFormat>Custom</PresentationFormat>
  <Paragraphs>128</Paragraphs>
  <Slides>19</Slides>
  <Notes>1</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19</vt:i4>
      </vt:variant>
    </vt:vector>
  </HeadingPairs>
  <TitlesOfParts>
    <vt:vector size="31" baseType="lpstr">
      <vt:lpstr>Arial</vt:lpstr>
      <vt:lpstr>Calibri</vt:lpstr>
      <vt:lpstr>Open Sans</vt:lpstr>
      <vt:lpstr>Univers Next for HSBC (Body)</vt:lpstr>
      <vt:lpstr>Univers Next for HSBC Bold</vt:lpstr>
      <vt:lpstr>Univers Next for HSBC Light</vt:lpstr>
      <vt:lpstr>Univers Next for HSBC Light (Body)</vt:lpstr>
      <vt:lpstr>Univers Next for HSBC Medium</vt:lpstr>
      <vt:lpstr>Univers Next for HSBC Regular</vt:lpstr>
      <vt:lpstr>Univers Next for HSBC Thin</vt:lpstr>
      <vt:lpstr>Wingdings</vt:lpstr>
      <vt:lpstr>Office Theme</vt:lpstr>
      <vt:lpstr>FRTB </vt:lpstr>
      <vt:lpstr>Contents</vt:lpstr>
      <vt:lpstr>PowerPoint Presentation</vt:lpstr>
      <vt:lpstr>Risk Metric</vt:lpstr>
      <vt:lpstr>Motivation</vt:lpstr>
      <vt:lpstr>FRTB's Core Principles</vt:lpstr>
      <vt:lpstr>Stronger Boundary</vt:lpstr>
      <vt:lpstr>PowerPoint Presentation</vt:lpstr>
      <vt:lpstr>Case Study 1: The CDO Collapse</vt:lpstr>
      <vt:lpstr>Case Study 2: The LIBOR Scandal</vt:lpstr>
      <vt:lpstr>The 7 Data Principles</vt:lpstr>
      <vt:lpstr>PowerPoint Presentation</vt:lpstr>
      <vt:lpstr>Two Paths: IMA vs. SA</vt:lpstr>
      <vt:lpstr>The IMA Equation: The Heart of FRTB Capital</vt:lpstr>
      <vt:lpstr>PowerPoint Presentation</vt:lpstr>
      <vt:lpstr>Toy Model</vt:lpstr>
      <vt:lpstr>Disclaimer</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Agnieszka LAGOWSKA</dc:creator>
  <cp:lastModifiedBy>Agnieszka LAGOWSKA</cp:lastModifiedBy>
  <cp:revision>11</cp:revision>
  <dcterms:created xsi:type="dcterms:W3CDTF">2022-02-15T13:40:29Z</dcterms:created>
  <dcterms:modified xsi:type="dcterms:W3CDTF">2026-03-18T11:27:38Z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MyDocuments">
    <vt:bool>true</vt:bool>
  </property>
  <property fmtid="{D5CDD505-2E9C-101B-9397-08002B2CF9AE}" pid="3" name="ContentTypeId">
    <vt:lpwstr>0x01010095CC98259E1E614EA2376F7B6310295A</vt:lpwstr>
  </property>
  <property fmtid="{D5CDD505-2E9C-101B-9397-08002B2CF9AE}" pid="4" name="MSIP_Label_3486a02c-2dfb-4efe-823f-aa2d1f0e6ab7_Enabled">
    <vt:lpwstr>true</vt:lpwstr>
  </property>
  <property fmtid="{D5CDD505-2E9C-101B-9397-08002B2CF9AE}" pid="5" name="MSIP_Label_3486a02c-2dfb-4efe-823f-aa2d1f0e6ab7_SetDate">
    <vt:lpwstr>2025-03-18T12:55:20Z</vt:lpwstr>
  </property>
  <property fmtid="{D5CDD505-2E9C-101B-9397-08002B2CF9AE}" pid="6" name="MSIP_Label_3486a02c-2dfb-4efe-823f-aa2d1f0e6ab7_Method">
    <vt:lpwstr>Privileged</vt:lpwstr>
  </property>
  <property fmtid="{D5CDD505-2E9C-101B-9397-08002B2CF9AE}" pid="7" name="MSIP_Label_3486a02c-2dfb-4efe-823f-aa2d1f0e6ab7_Name">
    <vt:lpwstr>CLAPUBLIC</vt:lpwstr>
  </property>
  <property fmtid="{D5CDD505-2E9C-101B-9397-08002B2CF9AE}" pid="8" name="MSIP_Label_3486a02c-2dfb-4efe-823f-aa2d1f0e6ab7_SiteId">
    <vt:lpwstr>e0fd434d-ba64-497b-90d2-859c472e1a92</vt:lpwstr>
  </property>
  <property fmtid="{D5CDD505-2E9C-101B-9397-08002B2CF9AE}" pid="9" name="MSIP_Label_3486a02c-2dfb-4efe-823f-aa2d1f0e6ab7_ActionId">
    <vt:lpwstr>55f9fd61-9b71-4a3d-afaf-7eaa7afe1407</vt:lpwstr>
  </property>
  <property fmtid="{D5CDD505-2E9C-101B-9397-08002B2CF9AE}" pid="10" name="MSIP_Label_3486a02c-2dfb-4efe-823f-aa2d1f0e6ab7_ContentBits">
    <vt:lpwstr>2</vt:lpwstr>
  </property>
  <property fmtid="{D5CDD505-2E9C-101B-9397-08002B2CF9AE}" pid="11" name="Classification">
    <vt:lpwstr>PUBLIC</vt:lpwstr>
  </property>
</Properties>
</file>